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B3DB-E8D7-4CA9-A3BD-564E7CA282A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AAA-2DEA-4B58-9267-95CC46DBA9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B3DB-E8D7-4CA9-A3BD-564E7CA282A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AAA-2DEA-4B58-9267-95CC46DBA9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B3DB-E8D7-4CA9-A3BD-564E7CA282A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AAA-2DEA-4B58-9267-95CC46DBA9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B3DB-E8D7-4CA9-A3BD-564E7CA282A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AAA-2DEA-4B58-9267-95CC46DBA9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B3DB-E8D7-4CA9-A3BD-564E7CA282A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AAA-2DEA-4B58-9267-95CC46DBA9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B3DB-E8D7-4CA9-A3BD-564E7CA282A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AAA-2DEA-4B58-9267-95CC46DBA9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B3DB-E8D7-4CA9-A3BD-564E7CA282A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AAA-2DEA-4B58-9267-95CC46DBA9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B3DB-E8D7-4CA9-A3BD-564E7CA282A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AAA-2DEA-4B58-9267-95CC46DBA9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B3DB-E8D7-4CA9-A3BD-564E7CA282A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AAA-2DEA-4B58-9267-95CC46DBA9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B3DB-E8D7-4CA9-A3BD-564E7CA282A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AAA-2DEA-4B58-9267-95CC46DBA9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B3DB-E8D7-4CA9-A3BD-564E7CA282A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AAA-2DEA-4B58-9267-95CC46DBA97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1B3DB-E8D7-4CA9-A3BD-564E7CA282A9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6AAAA-2DEA-4B58-9267-95CC46DBA977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233" t="32927" r="36016" b="33120"/>
          <a:stretch>
            <a:fillRect/>
          </a:stretch>
        </p:blipFill>
        <p:spPr bwMode="auto">
          <a:xfrm>
            <a:off x="251520" y="836712"/>
            <a:ext cx="82809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otnik 2"/>
          <p:cNvSpPr/>
          <p:nvPr/>
        </p:nvSpPr>
        <p:spPr>
          <a:xfrm>
            <a:off x="899592" y="908720"/>
            <a:ext cx="7200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7524328" y="980728"/>
            <a:ext cx="1368152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179512" y="836712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484" t="44200" r="54269" b="20000"/>
          <a:stretch>
            <a:fillRect/>
          </a:stretch>
        </p:blipFill>
        <p:spPr bwMode="auto">
          <a:xfrm>
            <a:off x="683568" y="980728"/>
            <a:ext cx="52565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otnik 2"/>
          <p:cNvSpPr/>
          <p:nvPr/>
        </p:nvSpPr>
        <p:spPr>
          <a:xfrm>
            <a:off x="6372200" y="836712"/>
            <a:ext cx="23762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940152" y="2636912"/>
          <a:ext cx="2139315" cy="576064"/>
        </p:xfrm>
        <a:graphic>
          <a:graphicData uri="http://schemas.openxmlformats.org/drawingml/2006/table">
            <a:tbl>
              <a:tblPr/>
              <a:tblGrid>
                <a:gridCol w="51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940152" y="3356992"/>
          <a:ext cx="2139315" cy="576064"/>
        </p:xfrm>
        <a:graphic>
          <a:graphicData uri="http://schemas.openxmlformats.org/drawingml/2006/table">
            <a:tbl>
              <a:tblPr/>
              <a:tblGrid>
                <a:gridCol w="51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868144" y="4077072"/>
          <a:ext cx="2139315" cy="576064"/>
        </p:xfrm>
        <a:graphic>
          <a:graphicData uri="http://schemas.openxmlformats.org/drawingml/2006/table">
            <a:tbl>
              <a:tblPr/>
              <a:tblGrid>
                <a:gridCol w="51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31758" t="23200" r="8393" b="15481"/>
          <a:stretch>
            <a:fillRect/>
          </a:stretch>
        </p:blipFill>
        <p:spPr bwMode="auto">
          <a:xfrm>
            <a:off x="539552" y="692696"/>
            <a:ext cx="82089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avokotnik 3"/>
          <p:cNvSpPr/>
          <p:nvPr/>
        </p:nvSpPr>
        <p:spPr>
          <a:xfrm>
            <a:off x="611560" y="2780928"/>
            <a:ext cx="79928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9552" y="2780928"/>
          <a:ext cx="2376265" cy="576064"/>
        </p:xfrm>
        <a:graphic>
          <a:graphicData uri="http://schemas.openxmlformats.org/drawingml/2006/table">
            <a:tbl>
              <a:tblPr/>
              <a:tblGrid>
                <a:gridCol w="38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1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200" dirty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131840" y="2780928"/>
          <a:ext cx="1417695" cy="576064"/>
        </p:xfrm>
        <a:graphic>
          <a:graphicData uri="http://schemas.openxmlformats.org/drawingml/2006/table">
            <a:tbl>
              <a:tblPr/>
              <a:tblGrid>
                <a:gridCol w="45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200" dirty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7236296" y="2780928"/>
          <a:ext cx="1417695" cy="576064"/>
        </p:xfrm>
        <a:graphic>
          <a:graphicData uri="http://schemas.openxmlformats.org/drawingml/2006/table">
            <a:tbl>
              <a:tblPr/>
              <a:tblGrid>
                <a:gridCol w="45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Pravokotnik 7"/>
          <p:cNvSpPr/>
          <p:nvPr/>
        </p:nvSpPr>
        <p:spPr>
          <a:xfrm>
            <a:off x="539552" y="4653136"/>
            <a:ext cx="43204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716016" y="2780928"/>
          <a:ext cx="2376265" cy="576064"/>
        </p:xfrm>
        <a:graphic>
          <a:graphicData uri="http://schemas.openxmlformats.org/drawingml/2006/table">
            <a:tbl>
              <a:tblPr/>
              <a:tblGrid>
                <a:gridCol w="38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1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dirty="0"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200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Pravokotnik 10"/>
          <p:cNvSpPr/>
          <p:nvPr/>
        </p:nvSpPr>
        <p:spPr>
          <a:xfrm>
            <a:off x="7164288" y="692696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8028384" y="4149080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1547664" y="1052736"/>
            <a:ext cx="33843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2808" t="26560" r="26767" b="41520"/>
          <a:stretch>
            <a:fillRect/>
          </a:stretch>
        </p:blipFill>
        <p:spPr bwMode="auto">
          <a:xfrm>
            <a:off x="467544" y="836712"/>
            <a:ext cx="787919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32808" t="55641" r="20992" b="22520"/>
          <a:stretch>
            <a:fillRect/>
          </a:stretch>
        </p:blipFill>
        <p:spPr bwMode="auto">
          <a:xfrm>
            <a:off x="611560" y="0"/>
            <a:ext cx="63367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8001" t="23960" r="37400" b="20601"/>
          <a:stretch>
            <a:fillRect/>
          </a:stretch>
        </p:blipFill>
        <p:spPr bwMode="auto">
          <a:xfrm>
            <a:off x="611560" y="2105472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avokotnik 3"/>
          <p:cNvSpPr/>
          <p:nvPr/>
        </p:nvSpPr>
        <p:spPr>
          <a:xfrm>
            <a:off x="5838633" y="2024844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7956376" y="2204864"/>
            <a:ext cx="1440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4</Words>
  <Application>Microsoft Office PowerPoint</Application>
  <PresentationFormat>Diaprojekcija na zaslonu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John</dc:creator>
  <cp:lastModifiedBy>urska.zamejc@gmail.com</cp:lastModifiedBy>
  <cp:revision>8</cp:revision>
  <dcterms:created xsi:type="dcterms:W3CDTF">2015-03-15T15:22:34Z</dcterms:created>
  <dcterms:modified xsi:type="dcterms:W3CDTF">2020-03-24T18:47:24Z</dcterms:modified>
</cp:coreProperties>
</file>