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0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129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3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6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6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0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5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1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3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225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779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97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8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79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6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62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ABD67-2946-47B0-A6E6-092CC605D329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7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Kviz: Slovenske pokrajine</a:t>
            </a:r>
            <a:endParaRPr lang="sl-SI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84277" y="4311701"/>
            <a:ext cx="4466397" cy="684982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5. razred</a:t>
            </a:r>
            <a:endParaRPr lang="sl-SI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Rezultat iskanja slik za sloven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1" y="3576787"/>
            <a:ext cx="3154194" cy="21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OBPANONSKE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Katere 4 gospodarske panoge so bile v preteklosti tu najpomembnejše?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Kakšen je pomen pomurske avtoceste?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DINARSKOKRAŠKE POKRAJINE</a:t>
            </a:r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Kateri 2 kamnini prevladujeta?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Kako visok je Veliki Snežnik?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Rezultat iskanja slik za postojnska ja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19281"/>
            <a:ext cx="4658888" cy="25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DINARSKOKRAŠKE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Reši uganko </a:t>
            </a:r>
            <a:r>
              <a:rPr lang="sl-S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: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Živim v  podzemlju </a:t>
            </a:r>
            <a:r>
              <a:rPr lang="sl-SI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Dinarskokraških</a:t>
            </a:r>
            <a:r>
              <a:rPr lang="sl-S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pokrajin in sem največja jamska žival na svetu. Sem dvoživka, brez oči in brez temnega kožnega barvila. Kaj sem?</a:t>
            </a:r>
          </a:p>
          <a:p>
            <a:pPr marL="0" indent="0">
              <a:buNone/>
            </a:pPr>
            <a:endParaRPr lang="sl-SI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sl-SI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Naštejte 7 kraških pojavov.</a:t>
            </a:r>
          </a:p>
          <a:p>
            <a:pPr marL="0" indent="0">
              <a:buNone/>
            </a:pPr>
            <a:endParaRPr lang="sl-SI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Zakaj prihaja do nastanka teh pojavov?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5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OBSREDOZEMSKE POKRAJINE</a:t>
            </a:r>
            <a:endParaRPr lang="sl-SI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</a:t>
            </a:r>
            <a:r>
              <a:rPr lang="sl-SI" dirty="0" smtClean="0">
                <a:latin typeface="Comic Sans MS" panose="030F0702030302020204" pitchFamily="66" charset="0"/>
              </a:rPr>
              <a:t>ateri 2 kamnini sta značilni za to območje?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Navedite 3 podatke o Tržaškem zalivu.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Rezultat iskanja slik za pi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25" y="3502577"/>
            <a:ext cx="3533436" cy="23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9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OBSREDOZEMSKE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Zakaj je ob morju pozimi topleje kot v notranjosti?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Burja piha:</a:t>
            </a:r>
          </a:p>
          <a:p>
            <a:pPr marL="514350" indent="-514350">
              <a:buAutoNum type="alphaLcParenR"/>
            </a:pPr>
            <a:r>
              <a:rPr lang="sl-SI" dirty="0">
                <a:latin typeface="Comic Sans MS" panose="030F0702030302020204" pitchFamily="66" charset="0"/>
              </a:rPr>
              <a:t>z</a:t>
            </a:r>
            <a:r>
              <a:rPr lang="sl-SI" dirty="0" smtClean="0">
                <a:latin typeface="Comic Sans MS" panose="030F0702030302020204" pitchFamily="66" charset="0"/>
              </a:rPr>
              <a:t> morja proti notranjosti	ALI</a:t>
            </a:r>
          </a:p>
          <a:p>
            <a:pPr marL="514350" indent="-514350">
              <a:buAutoNum type="alphaLcParenR"/>
            </a:pPr>
            <a:r>
              <a:rPr lang="sl-SI" dirty="0">
                <a:latin typeface="Comic Sans MS" panose="030F0702030302020204" pitchFamily="66" charset="0"/>
              </a:rPr>
              <a:t>i</a:t>
            </a:r>
            <a:r>
              <a:rPr lang="sl-SI" dirty="0" smtClean="0">
                <a:latin typeface="Comic Sans MS" panose="030F0702030302020204" pitchFamily="66" charset="0"/>
              </a:rPr>
              <a:t>z notranjosti proti morju?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4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OBSREDOZEMSKE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Kaj je etruščanska rovka?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Katere soline v Tržaškem zalivu poznamo, kjer še pridelujejo sol in ohranjajo tradicionalne postopke?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1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sl-SI" dirty="0" smtClean="0">
                <a:latin typeface="Comic Sans MS" panose="030F0702030302020204" pitchFamily="66" charset="0"/>
              </a:rPr>
              <a:t/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dirty="0">
                <a:latin typeface="Comic Sans MS" panose="030F0702030302020204" pitchFamily="66" charset="0"/>
              </a:rPr>
              <a:t/>
            </a:r>
            <a:br>
              <a:rPr lang="sl-SI" dirty="0">
                <a:latin typeface="Comic Sans MS" panose="030F0702030302020204" pitchFamily="66" charset="0"/>
              </a:rPr>
            </a:br>
            <a:r>
              <a:rPr lang="sl-SI" dirty="0" smtClean="0">
                <a:latin typeface="Comic Sans MS" panose="030F0702030302020204" pitchFamily="66" charset="0"/>
              </a:rPr>
              <a:t>PRIŠLI SMO DO KONCA! UGOTAVLJAM, DA:</a:t>
            </a:r>
            <a:br>
              <a:rPr lang="sl-SI" dirty="0" smtClean="0">
                <a:latin typeface="Comic Sans MS" panose="030F0702030302020204" pitchFamily="66" charset="0"/>
              </a:rPr>
            </a:br>
            <a:r>
              <a:rPr lang="sl-SI" dirty="0" smtClean="0">
                <a:latin typeface="Comic Sans MS" panose="030F0702030302020204" pitchFamily="66" charset="0"/>
              </a:rPr>
              <a:t/>
            </a:r>
            <a:br>
              <a:rPr lang="sl-SI" dirty="0" smtClean="0">
                <a:latin typeface="Comic Sans MS" panose="030F0702030302020204" pitchFamily="66" charset="0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SEM PRAVI/A IZVEDENEC/KA ZA SLOVENSKE POKRAJINE. SNOV ODLIČNO OBVLADAM.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NIKAKOR MI NE BO ŠKODILO ŠE MALCE UTRJEVANJA.</a:t>
            </a:r>
          </a:p>
          <a:p>
            <a:endParaRPr lang="sl-SI" dirty="0" smtClean="0"/>
          </a:p>
          <a:p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OJEJ, TA VIKEND BOM MORAL/A PREŽIVETI Z UČBENIKOM V ROKI.</a:t>
            </a:r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ALPSKE POKRAJINE</a:t>
            </a:r>
            <a:endParaRPr lang="sl-SI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3350" y="2237749"/>
            <a:ext cx="10515600" cy="4351338"/>
          </a:xfrm>
        </p:spPr>
        <p:txBody>
          <a:bodyPr>
            <a:normAutofit/>
          </a:bodyPr>
          <a:lstStyle/>
          <a:p>
            <a:endParaRPr lang="sl-SI" dirty="0" smtClean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r>
              <a:rPr lang="sl-SI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Katere pokrajine zavzemajo S in SZ del Slovenije?</a:t>
            </a:r>
          </a:p>
          <a:p>
            <a:endParaRPr lang="sl-SI" dirty="0" smtClean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r>
              <a:rPr lang="sl-SI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Kako jih razdelimo?</a:t>
            </a:r>
          </a:p>
          <a:p>
            <a:endParaRPr lang="sl-SI" dirty="0" smtClean="0"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pic>
        <p:nvPicPr>
          <p:cNvPr id="2050" name="Picture 2" descr="Rezultat iskanja slik za al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28" y="3317477"/>
            <a:ext cx="4570078" cy="25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ALPSKE POKRAJINE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Poiščite nadmorsko višino najvišje gore v Kamniško-Savinjskih Alpah.</a:t>
            </a:r>
          </a:p>
          <a:p>
            <a:endParaRPr lang="sl-SI" dirty="0" smtClean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r>
              <a:rPr lang="sl-SI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Edini narodni park v Sloveniji se imenuje___________?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558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ALPSKE POKRAJINE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Alpske pokrajine sestavljajo visoke gore s strmimi pobočji in ostrimi vrhovi. Med njimi so globoke, ozke _______________, ki so jih      izdolble  ___________ in v času ledenih dob oblikovali ____________.</a:t>
            </a:r>
          </a:p>
          <a:p>
            <a:endParaRPr lang="sl-SI" dirty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r>
              <a:rPr lang="sl-SI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Največje jezero Alpskih pokrajin je:</a:t>
            </a:r>
          </a:p>
          <a:p>
            <a:pPr marL="514350" indent="-514350">
              <a:buAutoNum type="alphaLcParenR"/>
            </a:pPr>
            <a:r>
              <a:rPr lang="sl-SI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Blejsko</a:t>
            </a:r>
          </a:p>
          <a:p>
            <a:pPr marL="514350" indent="-514350">
              <a:buAutoNum type="alphaLcParenR"/>
            </a:pPr>
            <a:r>
              <a:rPr lang="sl-SI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Triglavska</a:t>
            </a:r>
          </a:p>
          <a:p>
            <a:pPr marL="514350" indent="-514350">
              <a:buAutoNum type="alphaLcParenR"/>
            </a:pPr>
            <a:r>
              <a:rPr lang="sl-SI" dirty="0" smtClean="0">
                <a:latin typeface="Comic Sans MS" panose="030F0702030302020204" pitchFamily="66" charset="0"/>
                <a:cs typeface="Angsana New" panose="02020603050405020304" pitchFamily="18" charset="-34"/>
              </a:rPr>
              <a:t>Bohinjsko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56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ALPSKE POKRAJINE</a:t>
            </a:r>
            <a:endParaRPr lang="sl-SI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Katera mesta se nahajajo v Alpskih pokrajinah?</a:t>
            </a:r>
          </a:p>
          <a:p>
            <a:pPr marL="0" indent="0">
              <a:buNone/>
            </a:pPr>
            <a:endParaRPr lang="sl-SI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*Bovec     *Maribor     *Tržič 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*Jesenice     *Celje      *Ljubljana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PREDALPSKE POKRAJINE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Kako z drugim izrazom rečemo Šaleški kotlini?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Navedite imena 3 največjih rek teh pokrajin.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ezultat iskanja slik za klavÅ¾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3" y="3954503"/>
            <a:ext cx="3208806" cy="21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41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PREDALPSKE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Kateri sta 2 največji mesti?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Kaj so kopali v Idriji?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PREDALPSKE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Navedite 5 podatkov o mestu Ljubljana.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Kaj so </a:t>
            </a:r>
            <a:r>
              <a:rPr lang="sl-SI" dirty="0" err="1" smtClean="0">
                <a:latin typeface="Comic Sans MS" panose="030F0702030302020204" pitchFamily="66" charset="0"/>
              </a:rPr>
              <a:t>klavže</a:t>
            </a:r>
            <a:r>
              <a:rPr lang="sl-SI" dirty="0" smtClean="0">
                <a:latin typeface="Comic Sans MS" panose="030F0702030302020204" pitchFamily="66" charset="0"/>
              </a:rPr>
              <a:t>?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90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OBPANONSKE POKRAJINE</a:t>
            </a:r>
            <a:endParaRPr lang="sl-SI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Opišite površje. Navedite 2 podatka.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Opišite tradicionalno panonsko hišo. Navedite 5 podatkov.</a:t>
            </a:r>
          </a:p>
        </p:txBody>
      </p:sp>
      <p:pic>
        <p:nvPicPr>
          <p:cNvPr id="4100" name="Picture 4" descr="Rezultat iskanja slik za panonska pokraj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22" y="4019585"/>
            <a:ext cx="2562895" cy="18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</TotalTime>
  <Words>338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Angsana New</vt:lpstr>
      <vt:lpstr>Arial</vt:lpstr>
      <vt:lpstr>Comic Sans MS</vt:lpstr>
      <vt:lpstr>Garamond</vt:lpstr>
      <vt:lpstr>Wingdings</vt:lpstr>
      <vt:lpstr>Naravno</vt:lpstr>
      <vt:lpstr>Kviz: Slovenske pokrajine</vt:lpstr>
      <vt:lpstr>ALPSKE POKRAJINE</vt:lpstr>
      <vt:lpstr>ALPSKE POKRAJINE</vt:lpstr>
      <vt:lpstr>ALPSKE POKRAJINE</vt:lpstr>
      <vt:lpstr>ALPSKE POKRAJINE</vt:lpstr>
      <vt:lpstr>PREDALPSKE POKRAJINE</vt:lpstr>
      <vt:lpstr>PREDALPSKE POKRAJINE</vt:lpstr>
      <vt:lpstr>PREDALPSKE POKRAJINE</vt:lpstr>
      <vt:lpstr>OBPANONSKE POKRAJINE</vt:lpstr>
      <vt:lpstr>OBPANONSKE POKRAJINE</vt:lpstr>
      <vt:lpstr>DINARSKOKRAŠKE POKRAJINE</vt:lpstr>
      <vt:lpstr>DINARSKOKRAŠKE POKRAJINE</vt:lpstr>
      <vt:lpstr>OBSREDOZEMSKE POKRAJINE</vt:lpstr>
      <vt:lpstr>OBSREDOZEMSKE POKRAJINE</vt:lpstr>
      <vt:lpstr>OBSREDOZEMSKE POKRAJINE</vt:lpstr>
      <vt:lpstr>  PRIŠLI SMO DO KONCA! UGOTAVLJAM, DA: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Kviz: Slovenske pokrajine</dc:title>
  <dc:creator>Admin</dc:creator>
  <cp:lastModifiedBy>Jure</cp:lastModifiedBy>
  <cp:revision>42</cp:revision>
  <dcterms:created xsi:type="dcterms:W3CDTF">2018-04-16T06:59:00Z</dcterms:created>
  <dcterms:modified xsi:type="dcterms:W3CDTF">2020-03-30T08:07:36Z</dcterms:modified>
</cp:coreProperties>
</file>