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928A-6B79-4055-936B-D4E1F5833857}" type="datetimeFigureOut">
              <a:rPr lang="sl-SI" smtClean="0"/>
              <a:pPr/>
              <a:t>17. 03. 2020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64-59F1-4CFA-BD27-0A85643F1FD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928A-6B79-4055-936B-D4E1F5833857}" type="datetimeFigureOut">
              <a:rPr lang="sl-SI" smtClean="0"/>
              <a:pPr/>
              <a:t>17. 03. 2020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64-59F1-4CFA-BD27-0A85643F1FD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928A-6B79-4055-936B-D4E1F5833857}" type="datetimeFigureOut">
              <a:rPr lang="sl-SI" smtClean="0"/>
              <a:pPr/>
              <a:t>17. 03. 2020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64-59F1-4CFA-BD27-0A85643F1FD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928A-6B79-4055-936B-D4E1F5833857}" type="datetimeFigureOut">
              <a:rPr lang="sl-SI" smtClean="0"/>
              <a:pPr/>
              <a:t>17. 03. 2020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64-59F1-4CFA-BD27-0A85643F1FD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928A-6B79-4055-936B-D4E1F5833857}" type="datetimeFigureOut">
              <a:rPr lang="sl-SI" smtClean="0"/>
              <a:pPr/>
              <a:t>17. 03. 2020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64-59F1-4CFA-BD27-0A85643F1FD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928A-6B79-4055-936B-D4E1F5833857}" type="datetimeFigureOut">
              <a:rPr lang="sl-SI" smtClean="0"/>
              <a:pPr/>
              <a:t>17. 03. 2020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64-59F1-4CFA-BD27-0A85643F1FD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928A-6B79-4055-936B-D4E1F5833857}" type="datetimeFigureOut">
              <a:rPr lang="sl-SI" smtClean="0"/>
              <a:pPr/>
              <a:t>17. 03. 2020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64-59F1-4CFA-BD27-0A85643F1FD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928A-6B79-4055-936B-D4E1F5833857}" type="datetimeFigureOut">
              <a:rPr lang="sl-SI" smtClean="0"/>
              <a:pPr/>
              <a:t>17. 03. 2020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64-59F1-4CFA-BD27-0A85643F1FD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928A-6B79-4055-936B-D4E1F5833857}" type="datetimeFigureOut">
              <a:rPr lang="sl-SI" smtClean="0"/>
              <a:pPr/>
              <a:t>17. 03. 2020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64-59F1-4CFA-BD27-0A85643F1FD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928A-6B79-4055-936B-D4E1F5833857}" type="datetimeFigureOut">
              <a:rPr lang="sl-SI" smtClean="0"/>
              <a:pPr/>
              <a:t>17. 03. 2020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64-59F1-4CFA-BD27-0A85643F1FD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928A-6B79-4055-936B-D4E1F5833857}" type="datetimeFigureOut">
              <a:rPr lang="sl-SI" smtClean="0"/>
              <a:pPr/>
              <a:t>17. 03. 2020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64-59F1-4CFA-BD27-0A85643F1FDA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A928A-6B79-4055-936B-D4E1F5833857}" type="datetimeFigureOut">
              <a:rPr lang="sl-SI" smtClean="0"/>
              <a:pPr/>
              <a:t>17. 03. 2020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CEA64-59F1-4CFA-BD27-0A85643F1FDA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559" t="13120" r="42517" b="23881"/>
          <a:stretch>
            <a:fillRect/>
          </a:stretch>
        </p:blipFill>
        <p:spPr bwMode="auto">
          <a:xfrm>
            <a:off x="899592" y="548680"/>
            <a:ext cx="698477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avokotnik 2"/>
          <p:cNvSpPr/>
          <p:nvPr/>
        </p:nvSpPr>
        <p:spPr>
          <a:xfrm>
            <a:off x="899592" y="548680"/>
            <a:ext cx="115212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7375" t="14800" r="8392" b="34800"/>
          <a:stretch>
            <a:fillRect/>
          </a:stretch>
        </p:blipFill>
        <p:spPr bwMode="auto">
          <a:xfrm>
            <a:off x="1619672" y="548680"/>
            <a:ext cx="5904656" cy="543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8134" t="16480" r="53017" b="24721"/>
          <a:stretch>
            <a:fillRect/>
          </a:stretch>
        </p:blipFill>
        <p:spPr bwMode="auto">
          <a:xfrm>
            <a:off x="1547664" y="476672"/>
            <a:ext cx="5904656" cy="558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51708" t="9760" r="8392" b="36480"/>
          <a:stretch>
            <a:fillRect/>
          </a:stretch>
        </p:blipFill>
        <p:spPr bwMode="auto">
          <a:xfrm>
            <a:off x="1043608" y="476671"/>
            <a:ext cx="6912768" cy="582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2284" t="22360" r="7867" b="17161"/>
          <a:stretch>
            <a:fillRect/>
          </a:stretch>
        </p:blipFill>
        <p:spPr bwMode="auto">
          <a:xfrm>
            <a:off x="-1" y="404664"/>
            <a:ext cx="9121013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avokotnik 2"/>
          <p:cNvSpPr/>
          <p:nvPr/>
        </p:nvSpPr>
        <p:spPr>
          <a:xfrm>
            <a:off x="0" y="332656"/>
            <a:ext cx="190770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oljeZBesedilom 3"/>
          <p:cNvSpPr txBox="1"/>
          <p:nvPr/>
        </p:nvSpPr>
        <p:spPr>
          <a:xfrm>
            <a:off x="3131840" y="6237312"/>
            <a:ext cx="27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Arial" pitchFamily="34" charset="0"/>
                <a:cs typeface="Arial" pitchFamily="34" charset="0"/>
              </a:rPr>
              <a:t>KATJINA   DRUŽINA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1183" t="24040" r="12592" b="14641"/>
          <a:stretch>
            <a:fillRect/>
          </a:stretch>
        </p:blipFill>
        <p:spPr bwMode="auto">
          <a:xfrm>
            <a:off x="1547664" y="306316"/>
            <a:ext cx="6192688" cy="655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52758" t="24880" r="20467" b="70920"/>
          <a:stretch>
            <a:fillRect/>
          </a:stretch>
        </p:blipFill>
        <p:spPr bwMode="auto">
          <a:xfrm>
            <a:off x="107504" y="0"/>
            <a:ext cx="367240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2</Words>
  <Application>Microsoft Office PowerPoint</Application>
  <PresentationFormat>Diaprojekcija na zaslonu (4:3)</PresentationFormat>
  <Paragraphs>1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John</dc:creator>
  <cp:lastModifiedBy>urska.zamejc@gmail.com</cp:lastModifiedBy>
  <cp:revision>4</cp:revision>
  <dcterms:created xsi:type="dcterms:W3CDTF">2015-02-01T15:23:49Z</dcterms:created>
  <dcterms:modified xsi:type="dcterms:W3CDTF">2020-03-17T18:51:59Z</dcterms:modified>
</cp:coreProperties>
</file>