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0" r:id="rId4"/>
    <p:sldId id="257" r:id="rId5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EB387-8400-43BC-BA96-9F1D3C491164}" type="datetimeFigureOut">
              <a:rPr lang="sl-SI" smtClean="0"/>
              <a:t>22.3.2019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56A4A-DDE0-4763-81A9-EECEF1F27F4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EB387-8400-43BC-BA96-9F1D3C491164}" type="datetimeFigureOut">
              <a:rPr lang="sl-SI" smtClean="0"/>
              <a:t>22.3.2019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56A4A-DDE0-4763-81A9-EECEF1F27F4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EB387-8400-43BC-BA96-9F1D3C491164}" type="datetimeFigureOut">
              <a:rPr lang="sl-SI" smtClean="0"/>
              <a:t>22.3.2019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56A4A-DDE0-4763-81A9-EECEF1F27F4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EB387-8400-43BC-BA96-9F1D3C491164}" type="datetimeFigureOut">
              <a:rPr lang="sl-SI" smtClean="0"/>
              <a:t>22.3.2019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56A4A-DDE0-4763-81A9-EECEF1F27F4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EB387-8400-43BC-BA96-9F1D3C491164}" type="datetimeFigureOut">
              <a:rPr lang="sl-SI" smtClean="0"/>
              <a:t>22.3.2019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56A4A-DDE0-4763-81A9-EECEF1F27F4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EB387-8400-43BC-BA96-9F1D3C491164}" type="datetimeFigureOut">
              <a:rPr lang="sl-SI" smtClean="0"/>
              <a:t>22.3.2019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56A4A-DDE0-4763-81A9-EECEF1F27F4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EB387-8400-43BC-BA96-9F1D3C491164}" type="datetimeFigureOut">
              <a:rPr lang="sl-SI" smtClean="0"/>
              <a:t>22.3.2019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56A4A-DDE0-4763-81A9-EECEF1F27F4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EB387-8400-43BC-BA96-9F1D3C491164}" type="datetimeFigureOut">
              <a:rPr lang="sl-SI" smtClean="0"/>
              <a:t>22.3.2019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56A4A-DDE0-4763-81A9-EECEF1F27F4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EB387-8400-43BC-BA96-9F1D3C491164}" type="datetimeFigureOut">
              <a:rPr lang="sl-SI" smtClean="0"/>
              <a:t>22.3.2019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56A4A-DDE0-4763-81A9-EECEF1F27F4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EB387-8400-43BC-BA96-9F1D3C491164}" type="datetimeFigureOut">
              <a:rPr lang="sl-SI" smtClean="0"/>
              <a:t>22.3.2019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56A4A-DDE0-4763-81A9-EECEF1F27F4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EB387-8400-43BC-BA96-9F1D3C491164}" type="datetimeFigureOut">
              <a:rPr lang="sl-SI" smtClean="0"/>
              <a:t>22.3.2019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56A4A-DDE0-4763-81A9-EECEF1F27F4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EB387-8400-43BC-BA96-9F1D3C491164}" type="datetimeFigureOut">
              <a:rPr lang="sl-SI" smtClean="0"/>
              <a:t>22.3.2019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56A4A-DDE0-4763-81A9-EECEF1F27F49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regionalobala.si/slike/text/Vegetable_garden_detai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992" y="404664"/>
            <a:ext cx="9194992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ages0.zurnal24.si/slika-_original-1365772775-877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4644008" cy="3096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4" name="Picture 4" descr="http://www.kalia.si/userfiles/images/clanki/slike/vrtna_opravila.jpg"/>
          <p:cNvPicPr>
            <a:picLocks noChangeAspect="1" noChangeArrowheads="1"/>
          </p:cNvPicPr>
          <p:nvPr/>
        </p:nvPicPr>
        <p:blipFill>
          <a:blip r:embed="rId3" cstate="print"/>
          <a:srcRect t="4725" b="4525"/>
          <a:stretch>
            <a:fillRect/>
          </a:stretch>
        </p:blipFill>
        <p:spPr bwMode="auto">
          <a:xfrm>
            <a:off x="3347864" y="2708920"/>
            <a:ext cx="3448050" cy="4149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6" name="Picture 6" descr="http://www.deloindom.si/sites/deloindom.si/files/styles/article_gallery_images_colorbox/public/deloindom_mg_8759.jpg?itok=yyIfZEV0"/>
          <p:cNvPicPr>
            <a:picLocks noChangeAspect="1" noChangeArrowheads="1"/>
          </p:cNvPicPr>
          <p:nvPr/>
        </p:nvPicPr>
        <p:blipFill>
          <a:blip r:embed="rId4" cstate="print"/>
          <a:srcRect t="20593"/>
          <a:stretch>
            <a:fillRect/>
          </a:stretch>
        </p:blipFill>
        <p:spPr bwMode="auto">
          <a:xfrm>
            <a:off x="0" y="2708920"/>
            <a:ext cx="3479891" cy="4149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8" name="Picture 8" descr="http://www.slovenskenovice.si/sites/slovenskenovice.si/files/styles/s_1280_1024/public/dti_import/2013/04/02/image_7945157_0.jpg?itok=7fLiUbN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-135476"/>
            <a:ext cx="4499992" cy="2988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70" name="Picture 10" descr="http://www.deloindom.si/sites/deloindom.si/files/styles/article_gallery_images_colorbox/public/Deloindom__djvu_1303770_jul.jpg?itok=G0COBEI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5185489"/>
            <a:ext cx="2411760" cy="16725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72" name="Picture 12" descr="http://www.ab-doo.si/wp-content/uploads/lawn-seed.jpg"/>
          <p:cNvPicPr>
            <a:picLocks noChangeAspect="1" noChangeArrowheads="1"/>
          </p:cNvPicPr>
          <p:nvPr/>
        </p:nvPicPr>
        <p:blipFill>
          <a:blip r:embed="rId7" cstate="print"/>
          <a:srcRect l="18078"/>
          <a:stretch>
            <a:fillRect/>
          </a:stretch>
        </p:blipFill>
        <p:spPr bwMode="auto">
          <a:xfrm>
            <a:off x="6660232" y="2276872"/>
            <a:ext cx="3085356" cy="29474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Elipsa 7"/>
          <p:cNvSpPr/>
          <p:nvPr/>
        </p:nvSpPr>
        <p:spPr>
          <a:xfrm>
            <a:off x="179512" y="2132856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Elipsa 8"/>
          <p:cNvSpPr/>
          <p:nvPr/>
        </p:nvSpPr>
        <p:spPr>
          <a:xfrm>
            <a:off x="6876256" y="2420888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Elipsa 9"/>
          <p:cNvSpPr/>
          <p:nvPr/>
        </p:nvSpPr>
        <p:spPr>
          <a:xfrm>
            <a:off x="6012160" y="3068960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Elipsa 10"/>
          <p:cNvSpPr/>
          <p:nvPr/>
        </p:nvSpPr>
        <p:spPr>
          <a:xfrm>
            <a:off x="8460432" y="0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Elipsa 11"/>
          <p:cNvSpPr/>
          <p:nvPr/>
        </p:nvSpPr>
        <p:spPr>
          <a:xfrm>
            <a:off x="2771800" y="2924944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Elipsa 12"/>
          <p:cNvSpPr/>
          <p:nvPr/>
        </p:nvSpPr>
        <p:spPr>
          <a:xfrm>
            <a:off x="6876256" y="6309320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www.livkolesa.si/slike/samokolnice/6_934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4367555" cy="2636912"/>
          </a:xfrm>
          <a:prstGeom prst="rect">
            <a:avLst/>
          </a:prstGeom>
          <a:noFill/>
        </p:spPr>
      </p:pic>
      <p:pic>
        <p:nvPicPr>
          <p:cNvPr id="18448" name="Picture 16" descr="http://cdn.merkurimg.si/media/catalog/product/cache/1/image/9df78eab33525d08d6e5fb8d27136e95/g/r/grablje-mtech-14-zob-zelezne-nasajene_1061212_.jpg"/>
          <p:cNvPicPr>
            <a:picLocks noChangeAspect="1" noChangeArrowheads="1"/>
          </p:cNvPicPr>
          <p:nvPr/>
        </p:nvPicPr>
        <p:blipFill>
          <a:blip r:embed="rId3" cstate="print"/>
          <a:srcRect l="25394" r="26258"/>
          <a:stretch>
            <a:fillRect/>
          </a:stretch>
        </p:blipFill>
        <p:spPr bwMode="auto">
          <a:xfrm>
            <a:off x="5580112" y="188640"/>
            <a:ext cx="1890923" cy="3911055"/>
          </a:xfrm>
          <a:prstGeom prst="rect">
            <a:avLst/>
          </a:prstGeom>
          <a:noFill/>
        </p:spPr>
      </p:pic>
      <p:pic>
        <p:nvPicPr>
          <p:cNvPr id="18444" name="Picture 12" descr="http://trgovina.mercator.si/wcsstore/Tehnika/images/products/a026/3830019360249_01_large.jpg"/>
          <p:cNvPicPr>
            <a:picLocks noChangeAspect="1" noChangeArrowheads="1"/>
          </p:cNvPicPr>
          <p:nvPr/>
        </p:nvPicPr>
        <p:blipFill>
          <a:blip r:embed="rId4" cstate="print"/>
          <a:srcRect t="5447" b="15798"/>
          <a:stretch>
            <a:fillRect/>
          </a:stretch>
        </p:blipFill>
        <p:spPr bwMode="auto">
          <a:xfrm>
            <a:off x="0" y="4077072"/>
            <a:ext cx="5364088" cy="2376264"/>
          </a:xfrm>
          <a:prstGeom prst="rect">
            <a:avLst/>
          </a:prstGeom>
          <a:noFill/>
        </p:spPr>
      </p:pic>
      <p:pic>
        <p:nvPicPr>
          <p:cNvPr id="18438" name="Picture 6" descr="http://www.lorencic.si/0cache/bff117f2bd9732d622401583d2214fa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0"/>
            <a:ext cx="2386754" cy="2924944"/>
          </a:xfrm>
          <a:prstGeom prst="rect">
            <a:avLst/>
          </a:prstGeom>
          <a:noFill/>
        </p:spPr>
      </p:pic>
      <p:pic>
        <p:nvPicPr>
          <p:cNvPr id="18442" name="Picture 10" descr="https://s3-eu-west-1.amazonaws.com/ceneje/www/images/products/mother/1024/588/588656-0.jpg"/>
          <p:cNvPicPr>
            <a:picLocks noChangeAspect="1" noChangeArrowheads="1"/>
          </p:cNvPicPr>
          <p:nvPr/>
        </p:nvPicPr>
        <p:blipFill>
          <a:blip r:embed="rId6" cstate="print"/>
          <a:srcRect l="29000" r="28352"/>
          <a:stretch>
            <a:fillRect/>
          </a:stretch>
        </p:blipFill>
        <p:spPr bwMode="auto">
          <a:xfrm>
            <a:off x="7343800" y="0"/>
            <a:ext cx="1800200" cy="4221088"/>
          </a:xfrm>
          <a:prstGeom prst="rect">
            <a:avLst/>
          </a:prstGeom>
          <a:noFill/>
        </p:spPr>
      </p:pic>
      <p:pic>
        <p:nvPicPr>
          <p:cNvPr id="18450" name="Picture 18" descr="http://trgovina.mercator.si/wcsstore/Tehnika/images/products/a074/3859891183463_1_larg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6096" y="4386063"/>
            <a:ext cx="3707904" cy="2471937"/>
          </a:xfrm>
          <a:prstGeom prst="rect">
            <a:avLst/>
          </a:prstGeom>
          <a:noFill/>
        </p:spPr>
      </p:pic>
      <p:pic>
        <p:nvPicPr>
          <p:cNvPr id="18452" name="Picture 20" descr="http://www.lovecnacene.si/thumbnail.php?f=upload%2Fproducts%2F1815%2F3%2F3175143.jpg&amp;w=200&amp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576" y="3356992"/>
            <a:ext cx="1905000" cy="1914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 descr="http://www.klubgaia.com/img/clanki/sadno_drevje_450_400_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59" y="4365104"/>
            <a:ext cx="2804509" cy="2492896"/>
          </a:xfrm>
          <a:prstGeom prst="rect">
            <a:avLst/>
          </a:prstGeom>
          <a:noFill/>
        </p:spPr>
      </p:pic>
      <p:sp>
        <p:nvSpPr>
          <p:cNvPr id="1026" name="AutoShape 2" descr="Rezultat iskanja slik za delo v sadovnjak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028" name="AutoShape 4" descr="Rezultat iskanja slik za delo v sadovnjak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032" name="Picture 8" descr="http://www.log.sik.si/wp-content/uploads/2012/03/vrtnarstvo_dreve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104" y="0"/>
            <a:ext cx="2492896" cy="2492896"/>
          </a:xfrm>
          <a:prstGeom prst="rect">
            <a:avLst/>
          </a:prstGeom>
          <a:noFill/>
        </p:spPr>
      </p:pic>
      <p:pic>
        <p:nvPicPr>
          <p:cNvPr id="1034" name="Picture 10" descr="http://www.deloindom.si/sites/deloindom.si/files/styles/article_page_title_image/public/rez%201.jpg?itok=b6fXmhNx"/>
          <p:cNvPicPr>
            <a:picLocks noChangeAspect="1" noChangeArrowheads="1"/>
          </p:cNvPicPr>
          <p:nvPr/>
        </p:nvPicPr>
        <p:blipFill>
          <a:blip r:embed="rId4" cstate="print"/>
          <a:srcRect l="10766" r="7335"/>
          <a:stretch>
            <a:fillRect/>
          </a:stretch>
        </p:blipFill>
        <p:spPr bwMode="auto">
          <a:xfrm>
            <a:off x="6335688" y="2492896"/>
            <a:ext cx="2808312" cy="2619375"/>
          </a:xfrm>
          <a:prstGeom prst="rect">
            <a:avLst/>
          </a:prstGeom>
          <a:noFill/>
        </p:spPr>
      </p:pic>
      <p:pic>
        <p:nvPicPr>
          <p:cNvPr id="1036" name="Picture 12" descr="http://www.deloindom.si/sites/deloindom.si/files/styles/article_gallery_images_colorbox/public/Deloindom__291.jpg?itok=5_MwkR2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6655667" cy="4437112"/>
          </a:xfrm>
          <a:prstGeom prst="rect">
            <a:avLst/>
          </a:prstGeom>
          <a:noFill/>
        </p:spPr>
      </p:pic>
      <p:pic>
        <p:nvPicPr>
          <p:cNvPr id="1038" name="Picture 14" descr="http://static1.ringaraja.net/uploads/SLO/articles/5468/large/e290ad50bf579155db1386d2c578649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437112"/>
            <a:ext cx="2420887" cy="2420888"/>
          </a:xfrm>
          <a:prstGeom prst="rect">
            <a:avLst/>
          </a:prstGeom>
          <a:noFill/>
        </p:spPr>
      </p:pic>
      <p:pic>
        <p:nvPicPr>
          <p:cNvPr id="1046" name="Picture 22" descr="http://www2.arnes.si/%7Essmbkmet2s/odrasli/rez%20trte.jpg"/>
          <p:cNvPicPr>
            <a:picLocks noChangeAspect="1" noChangeArrowheads="1"/>
          </p:cNvPicPr>
          <p:nvPr/>
        </p:nvPicPr>
        <p:blipFill>
          <a:blip r:embed="rId7" cstate="print"/>
          <a:srcRect t="4878" b="13123"/>
          <a:stretch>
            <a:fillRect/>
          </a:stretch>
        </p:blipFill>
        <p:spPr bwMode="auto">
          <a:xfrm>
            <a:off x="5207563" y="4437112"/>
            <a:ext cx="3936437" cy="2420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0</Words>
  <Application>Microsoft Office PowerPoint</Application>
  <PresentationFormat>Diaprojekcija na zaslonu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5" baseType="lpstr">
      <vt:lpstr>Officeova tema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John</dc:creator>
  <cp:lastModifiedBy>Uporabnik</cp:lastModifiedBy>
  <cp:revision>60</cp:revision>
  <dcterms:created xsi:type="dcterms:W3CDTF">2015-04-12T06:24:41Z</dcterms:created>
  <dcterms:modified xsi:type="dcterms:W3CDTF">2019-03-22T20:55:37Z</dcterms:modified>
</cp:coreProperties>
</file>