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6413-03B7-49B3-8044-071A5A214615}" type="datetimeFigureOut">
              <a:rPr lang="sl-SI" smtClean="0"/>
              <a:t>4. 01. 2020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E134-64B4-4DFC-A618-4349A8C076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4258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6413-03B7-49B3-8044-071A5A214615}" type="datetimeFigureOut">
              <a:rPr lang="sl-SI" smtClean="0"/>
              <a:t>4. 01. 2020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E134-64B4-4DFC-A618-4349A8C076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6946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6413-03B7-49B3-8044-071A5A214615}" type="datetimeFigureOut">
              <a:rPr lang="sl-SI" smtClean="0"/>
              <a:t>4. 01. 2020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E134-64B4-4DFC-A618-4349A8C076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6380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6413-03B7-49B3-8044-071A5A214615}" type="datetimeFigureOut">
              <a:rPr lang="sl-SI" smtClean="0"/>
              <a:t>4. 01. 2020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E134-64B4-4DFC-A618-4349A8C076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1206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6413-03B7-49B3-8044-071A5A214615}" type="datetimeFigureOut">
              <a:rPr lang="sl-SI" smtClean="0"/>
              <a:t>4. 01. 2020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E134-64B4-4DFC-A618-4349A8C076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8546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6413-03B7-49B3-8044-071A5A214615}" type="datetimeFigureOut">
              <a:rPr lang="sl-SI" smtClean="0"/>
              <a:t>4. 01. 2020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E134-64B4-4DFC-A618-4349A8C076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53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6413-03B7-49B3-8044-071A5A214615}" type="datetimeFigureOut">
              <a:rPr lang="sl-SI" smtClean="0"/>
              <a:t>4. 01. 2020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E134-64B4-4DFC-A618-4349A8C076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5278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6413-03B7-49B3-8044-071A5A214615}" type="datetimeFigureOut">
              <a:rPr lang="sl-SI" smtClean="0"/>
              <a:t>4. 01. 2020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E134-64B4-4DFC-A618-4349A8C076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783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6413-03B7-49B3-8044-071A5A214615}" type="datetimeFigureOut">
              <a:rPr lang="sl-SI" smtClean="0"/>
              <a:t>4. 01. 2020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E134-64B4-4DFC-A618-4349A8C076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3414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6413-03B7-49B3-8044-071A5A214615}" type="datetimeFigureOut">
              <a:rPr lang="sl-SI" smtClean="0"/>
              <a:t>4. 01. 2020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E134-64B4-4DFC-A618-4349A8C076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8135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6413-03B7-49B3-8044-071A5A214615}" type="datetimeFigureOut">
              <a:rPr lang="sl-SI" smtClean="0"/>
              <a:t>4. 01. 2020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E134-64B4-4DFC-A618-4349A8C076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903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36413-03B7-49B3-8044-071A5A214615}" type="datetimeFigureOut">
              <a:rPr lang="sl-SI" smtClean="0"/>
              <a:t>4. 01. 2020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0E134-64B4-4DFC-A618-4349A8C076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863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32263" y="-565627"/>
            <a:ext cx="9718766" cy="2387600"/>
          </a:xfrm>
        </p:spPr>
        <p:txBody>
          <a:bodyPr/>
          <a:lstStyle/>
          <a:p>
            <a:r>
              <a:rPr lang="sl-SI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DO ANIMALS LIVE?</a:t>
            </a:r>
            <a:br>
              <a:rPr lang="sl-SI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3200" i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Kje živali živijo?</a:t>
            </a:r>
            <a:endParaRPr lang="sl-SI" sz="3200" i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490447" y="6110302"/>
            <a:ext cx="9144000" cy="1655762"/>
          </a:xfrm>
        </p:spPr>
        <p:txBody>
          <a:bodyPr>
            <a:normAutofit/>
          </a:bodyPr>
          <a:lstStyle/>
          <a:p>
            <a:r>
              <a:rPr lang="sl-SI" sz="1800" dirty="0" smtClean="0"/>
              <a:t>Avtorica: Petra Žitko</a:t>
            </a:r>
          </a:p>
          <a:p>
            <a:r>
              <a:rPr lang="sl-SI" sz="1800" dirty="0" smtClean="0"/>
              <a:t>          </a:t>
            </a:r>
            <a:r>
              <a:rPr lang="sl-SI" sz="1800" dirty="0" err="1" smtClean="0"/>
              <a:t>January</a:t>
            </a:r>
            <a:r>
              <a:rPr lang="sl-SI" sz="1800" dirty="0" smtClean="0"/>
              <a:t> </a:t>
            </a:r>
            <a:r>
              <a:rPr lang="sl-SI" sz="1800" dirty="0" smtClean="0"/>
              <a:t>2020</a:t>
            </a:r>
            <a:endParaRPr lang="sl-SI" sz="1800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96" y="1527349"/>
            <a:ext cx="3734666" cy="279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in the s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779" y="2884273"/>
            <a:ext cx="3866814" cy="241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8389994" y="5301032"/>
            <a:ext cx="2241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00B0F0"/>
                </a:solidFill>
              </a:rPr>
              <a:t>IN THE SEA</a:t>
            </a:r>
            <a:endParaRPr lang="sl-SI" sz="3200" dirty="0">
              <a:solidFill>
                <a:srgbClr val="00B0F0"/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751163" y="4398991"/>
            <a:ext cx="2599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chemeClr val="accent2">
                    <a:lumMod val="75000"/>
                  </a:schemeClr>
                </a:solidFill>
              </a:rPr>
              <a:t>ON THE FARM</a:t>
            </a:r>
            <a:endParaRPr lang="sl-SI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4" name="Picture 6" descr="Image result for fore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308" y="3825967"/>
            <a:ext cx="3291310" cy="21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3350928" y="6021252"/>
            <a:ext cx="3245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rgbClr val="FF0000"/>
                </a:solidFill>
              </a:rPr>
              <a:t>IN THE FOREST</a:t>
            </a:r>
            <a:endParaRPr lang="sl-SI" sz="2800" dirty="0">
              <a:solidFill>
                <a:srgbClr val="FF0000"/>
              </a:solidFill>
            </a:endParaRPr>
          </a:p>
        </p:txBody>
      </p:sp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471" y="2014427"/>
            <a:ext cx="3246699" cy="182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7350170" y="1985553"/>
            <a:ext cx="3185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THE JUNGLE</a:t>
            </a:r>
            <a:endParaRPr lang="sl-SI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8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751908" y="2812868"/>
            <a:ext cx="5974080" cy="1045437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FARM ANIMALS</a:t>
            </a:r>
            <a:endParaRPr lang="sl-SI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Raven puščični povezovalnik 4"/>
          <p:cNvCxnSpPr/>
          <p:nvPr/>
        </p:nvCxnSpPr>
        <p:spPr>
          <a:xfrm flipH="1" flipV="1">
            <a:off x="1950720" y="1123406"/>
            <a:ext cx="2072640" cy="1837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PoljeZBesedilom 5"/>
          <p:cNvSpPr txBox="1"/>
          <p:nvPr/>
        </p:nvSpPr>
        <p:spPr>
          <a:xfrm>
            <a:off x="1227909" y="557348"/>
            <a:ext cx="1872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A COW</a:t>
            </a:r>
            <a:endParaRPr lang="sl-SI" sz="3200" dirty="0"/>
          </a:p>
        </p:txBody>
      </p:sp>
      <p:pic>
        <p:nvPicPr>
          <p:cNvPr id="1026" name="Picture 2" descr="Image result for A C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84" y="1345465"/>
            <a:ext cx="1971837" cy="147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Raven puščični povezovalnik 10"/>
          <p:cNvCxnSpPr/>
          <p:nvPr/>
        </p:nvCxnSpPr>
        <p:spPr>
          <a:xfrm flipV="1">
            <a:off x="4799452" y="1310356"/>
            <a:ext cx="487680" cy="1602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jeZBesedilom 11"/>
          <p:cNvSpPr txBox="1"/>
          <p:nvPr/>
        </p:nvSpPr>
        <p:spPr>
          <a:xfrm>
            <a:off x="4217243" y="748365"/>
            <a:ext cx="1867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/>
              <a:t>A PIG</a:t>
            </a:r>
            <a:endParaRPr lang="sl-SI" sz="3600" dirty="0"/>
          </a:p>
        </p:txBody>
      </p:sp>
      <p:pic>
        <p:nvPicPr>
          <p:cNvPr id="1028" name="Picture 4" descr="Image result for A P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132" y="1557325"/>
            <a:ext cx="1910238" cy="127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Raven puščični povezovalnik 13"/>
          <p:cNvCxnSpPr/>
          <p:nvPr/>
        </p:nvCxnSpPr>
        <p:spPr>
          <a:xfrm flipV="1">
            <a:off x="8591005" y="1377851"/>
            <a:ext cx="1371601" cy="1957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PoljeZBesedilom 14"/>
          <p:cNvSpPr txBox="1"/>
          <p:nvPr/>
        </p:nvSpPr>
        <p:spPr>
          <a:xfrm>
            <a:off x="9627979" y="731520"/>
            <a:ext cx="2137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/>
              <a:t>A HORSE</a:t>
            </a:r>
            <a:endParaRPr lang="sl-SI" sz="3600" dirty="0"/>
          </a:p>
        </p:txBody>
      </p:sp>
      <p:pic>
        <p:nvPicPr>
          <p:cNvPr id="1030" name="Picture 6" descr="Image result for HOR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13" y="1320574"/>
            <a:ext cx="1585612" cy="23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Raven puščični povezovalnik 16"/>
          <p:cNvCxnSpPr/>
          <p:nvPr/>
        </p:nvCxnSpPr>
        <p:spPr>
          <a:xfrm flipH="1">
            <a:off x="2164080" y="3858305"/>
            <a:ext cx="936171" cy="1131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PoljeZBesedilom 17"/>
          <p:cNvSpPr txBox="1"/>
          <p:nvPr/>
        </p:nvSpPr>
        <p:spPr>
          <a:xfrm>
            <a:off x="931490" y="4990011"/>
            <a:ext cx="2338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A DUCK</a:t>
            </a:r>
            <a:endParaRPr lang="sl-SI" sz="3200" dirty="0"/>
          </a:p>
        </p:txBody>
      </p:sp>
      <p:pic>
        <p:nvPicPr>
          <p:cNvPr id="1032" name="Picture 8" descr="Image result for DU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329" y="5125964"/>
            <a:ext cx="2094142" cy="139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Raven puščični povezovalnik 19"/>
          <p:cNvCxnSpPr/>
          <p:nvPr/>
        </p:nvCxnSpPr>
        <p:spPr>
          <a:xfrm>
            <a:off x="6084578" y="3806277"/>
            <a:ext cx="198852" cy="1034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jeZBesedilom 20"/>
          <p:cNvSpPr txBox="1"/>
          <p:nvPr/>
        </p:nvSpPr>
        <p:spPr>
          <a:xfrm>
            <a:off x="5490319" y="4707679"/>
            <a:ext cx="1861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/>
              <a:t>A SHEEP</a:t>
            </a:r>
            <a:endParaRPr lang="sl-SI" sz="3600" dirty="0"/>
          </a:p>
        </p:txBody>
      </p:sp>
      <p:pic>
        <p:nvPicPr>
          <p:cNvPr id="1034" name="Picture 10" descr="Image result for SHEE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160" y="5354010"/>
            <a:ext cx="2079977" cy="117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Raven puščični povezovalnik 23"/>
          <p:cNvCxnSpPr/>
          <p:nvPr/>
        </p:nvCxnSpPr>
        <p:spPr>
          <a:xfrm>
            <a:off x="7942217" y="3780482"/>
            <a:ext cx="1811383" cy="741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jeZBesedilom 24"/>
          <p:cNvSpPr txBox="1"/>
          <p:nvPr/>
        </p:nvSpPr>
        <p:spPr>
          <a:xfrm>
            <a:off x="9962606" y="4346858"/>
            <a:ext cx="2107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A DONKEY</a:t>
            </a:r>
            <a:endParaRPr lang="sl-SI" sz="3200" dirty="0"/>
          </a:p>
        </p:txBody>
      </p:sp>
      <p:pic>
        <p:nvPicPr>
          <p:cNvPr id="1036" name="Picture 12" descr="Image result for DONKE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351" y="4864113"/>
            <a:ext cx="2011984" cy="134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Raven puščični povezovalnik 26"/>
          <p:cNvCxnSpPr/>
          <p:nvPr/>
        </p:nvCxnSpPr>
        <p:spPr>
          <a:xfrm flipV="1">
            <a:off x="7351980" y="849735"/>
            <a:ext cx="337689" cy="2061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PoljeZBesedilom 27"/>
          <p:cNvSpPr txBox="1"/>
          <p:nvPr/>
        </p:nvSpPr>
        <p:spPr>
          <a:xfrm>
            <a:off x="6549398" y="281940"/>
            <a:ext cx="1550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A GOAT</a:t>
            </a:r>
            <a:endParaRPr lang="sl-SI" sz="3200" dirty="0"/>
          </a:p>
        </p:txBody>
      </p:sp>
      <p:pic>
        <p:nvPicPr>
          <p:cNvPr id="1038" name="Picture 14" descr="Image result for GOAT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0" r="4409"/>
          <a:stretch/>
        </p:blipFill>
        <p:spPr bwMode="auto">
          <a:xfrm>
            <a:off x="7768842" y="781285"/>
            <a:ext cx="1503909" cy="130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97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2" grpId="0"/>
      <p:bldP spid="15" grpId="0"/>
      <p:bldP spid="18" grpId="0"/>
      <p:bldP spid="21" grpId="0"/>
      <p:bldP spid="25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31112" y="850935"/>
            <a:ext cx="11656088" cy="262579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sl-SI" sz="4400" dirty="0" err="1" smtClean="0">
                <a:solidFill>
                  <a:schemeClr val="accent6">
                    <a:lumMod val="75000"/>
                  </a:schemeClr>
                </a:solidFill>
              </a:rPr>
              <a:t>What</a:t>
            </a:r>
            <a:r>
              <a:rPr lang="sl-SI" sz="4400" dirty="0" smtClean="0">
                <a:solidFill>
                  <a:schemeClr val="accent6">
                    <a:lumMod val="75000"/>
                  </a:schemeClr>
                </a:solidFill>
              </a:rPr>
              <a:t> is </a:t>
            </a:r>
            <a:r>
              <a:rPr lang="sl-SI" sz="4400" dirty="0" err="1" smtClean="0">
                <a:solidFill>
                  <a:schemeClr val="accent6">
                    <a:lumMod val="75000"/>
                  </a:schemeClr>
                </a:solidFill>
              </a:rPr>
              <a:t>your</a:t>
            </a:r>
            <a:r>
              <a:rPr lang="sl-SI" sz="4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sz="4400" dirty="0" err="1" smtClean="0">
                <a:solidFill>
                  <a:schemeClr val="accent6">
                    <a:lumMod val="75000"/>
                  </a:schemeClr>
                </a:solidFill>
              </a:rPr>
              <a:t>favourite</a:t>
            </a:r>
            <a:r>
              <a:rPr lang="sl-SI" sz="4400" dirty="0" smtClean="0">
                <a:solidFill>
                  <a:schemeClr val="accent6">
                    <a:lumMod val="75000"/>
                  </a:schemeClr>
                </a:solidFill>
              </a:rPr>
              <a:t> farm </a:t>
            </a:r>
            <a:r>
              <a:rPr lang="sl-SI" sz="4400" dirty="0" err="1" smtClean="0">
                <a:solidFill>
                  <a:schemeClr val="accent6">
                    <a:lumMod val="75000"/>
                  </a:schemeClr>
                </a:solidFill>
              </a:rPr>
              <a:t>animal</a:t>
            </a:r>
            <a:r>
              <a:rPr lang="sl-SI" sz="440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sz="4000" dirty="0" err="1" smtClean="0"/>
              <a:t>My</a:t>
            </a:r>
            <a:r>
              <a:rPr lang="sl-SI" sz="4000" dirty="0" smtClean="0"/>
              <a:t> </a:t>
            </a:r>
            <a:r>
              <a:rPr lang="sl-SI" sz="4000" dirty="0" err="1" smtClean="0"/>
              <a:t>favourite</a:t>
            </a:r>
            <a:r>
              <a:rPr lang="sl-SI" sz="4000" dirty="0" smtClean="0"/>
              <a:t> farm </a:t>
            </a:r>
            <a:r>
              <a:rPr lang="sl-SI" sz="4000" dirty="0" err="1" smtClean="0"/>
              <a:t>animal</a:t>
            </a:r>
            <a:r>
              <a:rPr lang="sl-SI" sz="4000" dirty="0" smtClean="0"/>
              <a:t>(s) is/are ________________ .</a:t>
            </a:r>
            <a:endParaRPr lang="sl-SI" sz="4000" dirty="0"/>
          </a:p>
        </p:txBody>
      </p:sp>
      <p:pic>
        <p:nvPicPr>
          <p:cNvPr id="3074" name="Picture 2" descr="Image result for funny farm a 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21" y="2960495"/>
            <a:ext cx="2436900" cy="365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funny farm a nim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735" y="3109787"/>
            <a:ext cx="4484061" cy="336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0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ak 3"/>
          <p:cNvSpPr/>
          <p:nvPr/>
        </p:nvSpPr>
        <p:spPr>
          <a:xfrm>
            <a:off x="1708219" y="2235758"/>
            <a:ext cx="8078875" cy="2637693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000" dirty="0" smtClean="0"/>
              <a:t>ZOO ANIMALS/JUNGLE ANIMALS AND WILD ANIMALS</a:t>
            </a:r>
            <a:endParaRPr lang="sl-SI" sz="4000" dirty="0"/>
          </a:p>
        </p:txBody>
      </p:sp>
      <p:cxnSp>
        <p:nvCxnSpPr>
          <p:cNvPr id="6" name="Raven puščični povezovalnik 5"/>
          <p:cNvCxnSpPr/>
          <p:nvPr/>
        </p:nvCxnSpPr>
        <p:spPr>
          <a:xfrm flipH="1" flipV="1">
            <a:off x="1828799" y="1828800"/>
            <a:ext cx="803869" cy="813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jeZBesedilom 6"/>
          <p:cNvSpPr txBox="1"/>
          <p:nvPr/>
        </p:nvSpPr>
        <p:spPr>
          <a:xfrm>
            <a:off x="331596" y="211015"/>
            <a:ext cx="2502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AN ELEPHANT</a:t>
            </a:r>
            <a:endParaRPr lang="sl-SI" sz="3200" dirty="0"/>
          </a:p>
        </p:txBody>
      </p:sp>
      <p:cxnSp>
        <p:nvCxnSpPr>
          <p:cNvPr id="9" name="Raven puščični povezovalnik 8"/>
          <p:cNvCxnSpPr/>
          <p:nvPr/>
        </p:nvCxnSpPr>
        <p:spPr>
          <a:xfrm flipV="1">
            <a:off x="3925311" y="984738"/>
            <a:ext cx="90435" cy="1396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jeZBesedilom 9"/>
          <p:cNvSpPr txBox="1"/>
          <p:nvPr/>
        </p:nvSpPr>
        <p:spPr>
          <a:xfrm>
            <a:off x="3717889" y="302715"/>
            <a:ext cx="2421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A GIRAFFE</a:t>
            </a:r>
            <a:endParaRPr lang="sl-SI" sz="3200" dirty="0"/>
          </a:p>
        </p:txBody>
      </p:sp>
      <p:cxnSp>
        <p:nvCxnSpPr>
          <p:cNvPr id="12" name="Raven puščični povezovalnik 11"/>
          <p:cNvCxnSpPr/>
          <p:nvPr/>
        </p:nvCxnSpPr>
        <p:spPr>
          <a:xfrm flipV="1">
            <a:off x="6561573" y="728061"/>
            <a:ext cx="60290" cy="1447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jeZBesedilom 12"/>
          <p:cNvSpPr txBox="1"/>
          <p:nvPr/>
        </p:nvSpPr>
        <p:spPr>
          <a:xfrm>
            <a:off x="5938536" y="82995"/>
            <a:ext cx="2260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A MONKEY</a:t>
            </a:r>
            <a:endParaRPr lang="sl-SI" sz="3200" dirty="0"/>
          </a:p>
        </p:txBody>
      </p:sp>
      <p:cxnSp>
        <p:nvCxnSpPr>
          <p:cNvPr id="15" name="Raven puščični povezovalnik 14"/>
          <p:cNvCxnSpPr/>
          <p:nvPr/>
        </p:nvCxnSpPr>
        <p:spPr>
          <a:xfrm flipV="1">
            <a:off x="8711921" y="1417161"/>
            <a:ext cx="1195753" cy="1104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jeZBesedilom 15"/>
          <p:cNvSpPr txBox="1"/>
          <p:nvPr/>
        </p:nvSpPr>
        <p:spPr>
          <a:xfrm>
            <a:off x="9591151" y="817954"/>
            <a:ext cx="2471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A ZEBRA</a:t>
            </a:r>
            <a:endParaRPr lang="sl-SI" sz="3200" dirty="0"/>
          </a:p>
        </p:txBody>
      </p:sp>
      <p:cxnSp>
        <p:nvCxnSpPr>
          <p:cNvPr id="18" name="Raven puščični povezovalnik 17"/>
          <p:cNvCxnSpPr/>
          <p:nvPr/>
        </p:nvCxnSpPr>
        <p:spPr>
          <a:xfrm flipH="1">
            <a:off x="1240398" y="3785282"/>
            <a:ext cx="572756" cy="1040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jeZBesedilom 18"/>
          <p:cNvSpPr txBox="1"/>
          <p:nvPr/>
        </p:nvSpPr>
        <p:spPr>
          <a:xfrm>
            <a:off x="295794" y="4835120"/>
            <a:ext cx="2632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A TIGER</a:t>
            </a:r>
            <a:endParaRPr lang="sl-SI" sz="3200" dirty="0"/>
          </a:p>
        </p:txBody>
      </p:sp>
      <p:cxnSp>
        <p:nvCxnSpPr>
          <p:cNvPr id="21" name="Raven puščični povezovalnik 20"/>
          <p:cNvCxnSpPr/>
          <p:nvPr/>
        </p:nvCxnSpPr>
        <p:spPr>
          <a:xfrm>
            <a:off x="4250453" y="4760406"/>
            <a:ext cx="70338" cy="746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jeZBesedilom 21"/>
          <p:cNvSpPr txBox="1"/>
          <p:nvPr/>
        </p:nvSpPr>
        <p:spPr>
          <a:xfrm>
            <a:off x="3161472" y="5511241"/>
            <a:ext cx="2009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A LION</a:t>
            </a:r>
            <a:endParaRPr lang="sl-SI" sz="3200" dirty="0"/>
          </a:p>
        </p:txBody>
      </p:sp>
      <p:sp>
        <p:nvSpPr>
          <p:cNvPr id="25" name="PoljeZBesedilom 24"/>
          <p:cNvSpPr txBox="1"/>
          <p:nvPr/>
        </p:nvSpPr>
        <p:spPr>
          <a:xfrm>
            <a:off x="6772744" y="4623453"/>
            <a:ext cx="2280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A KANGAROO</a:t>
            </a:r>
            <a:endParaRPr lang="sl-SI" sz="2800" dirty="0"/>
          </a:p>
        </p:txBody>
      </p:sp>
      <p:cxnSp>
        <p:nvCxnSpPr>
          <p:cNvPr id="27" name="Raven puščični povezovalnik 26"/>
          <p:cNvCxnSpPr/>
          <p:nvPr/>
        </p:nvCxnSpPr>
        <p:spPr>
          <a:xfrm>
            <a:off x="9591151" y="3848519"/>
            <a:ext cx="537587" cy="321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oljeZBesedilom 27"/>
          <p:cNvSpPr txBox="1"/>
          <p:nvPr/>
        </p:nvSpPr>
        <p:spPr>
          <a:xfrm>
            <a:off x="9475596" y="4240404"/>
            <a:ext cx="2371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A CROCODILE</a:t>
            </a:r>
            <a:endParaRPr lang="sl-SI" sz="2800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432" y="5280409"/>
            <a:ext cx="1914245" cy="143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MONK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429" y="596009"/>
            <a:ext cx="1579458" cy="157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ZEB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660" y="1385738"/>
            <a:ext cx="1897151" cy="149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CROCODI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801" y="4718106"/>
            <a:ext cx="24765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GIRAFF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3" r="13555"/>
          <a:stretch/>
        </p:blipFill>
        <p:spPr bwMode="auto">
          <a:xfrm>
            <a:off x="4205732" y="865292"/>
            <a:ext cx="2036320" cy="115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utoShape 12" descr="Image result for ELEPHANT"/>
          <p:cNvSpPr>
            <a:spLocks noChangeAspect="1" noChangeArrowheads="1"/>
          </p:cNvSpPr>
          <p:nvPr/>
        </p:nvSpPr>
        <p:spPr bwMode="auto">
          <a:xfrm>
            <a:off x="155575" y="-1943100"/>
            <a:ext cx="269557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4112" name="Picture 16" descr="Image result for ELEPHAN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91" y="728061"/>
            <a:ext cx="1550537" cy="232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AutoShape 18" descr="Image result for tiger face"/>
          <p:cNvSpPr>
            <a:spLocks noChangeAspect="1" noChangeArrowheads="1"/>
          </p:cNvSpPr>
          <p:nvPr/>
        </p:nvSpPr>
        <p:spPr bwMode="auto">
          <a:xfrm>
            <a:off x="155575" y="-1943100"/>
            <a:ext cx="40481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4116" name="Picture 20" descr="Related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64" y="5390626"/>
            <a:ext cx="1997551" cy="123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Image result for KANGAROO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9" t="7341" r="22795" b="1506"/>
          <a:stretch/>
        </p:blipFill>
        <p:spPr bwMode="auto">
          <a:xfrm>
            <a:off x="7937980" y="5093171"/>
            <a:ext cx="956556" cy="167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Raven puščični povezovalnik 33"/>
          <p:cNvCxnSpPr/>
          <p:nvPr/>
        </p:nvCxnSpPr>
        <p:spPr>
          <a:xfrm flipH="1">
            <a:off x="8511887" y="4277688"/>
            <a:ext cx="178040" cy="412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09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0" grpId="0"/>
      <p:bldP spid="13" grpId="0"/>
      <p:bldP spid="16" grpId="0"/>
      <p:bldP spid="19" grpId="0"/>
      <p:bldP spid="22" grpId="0"/>
      <p:bldP spid="25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04511" y="378558"/>
            <a:ext cx="11182978" cy="211681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sl-SI" sz="4000" dirty="0" err="1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sl-SI" sz="40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</a:t>
            </a:r>
            <a:r>
              <a:rPr lang="sl-SI" sz="4000" dirty="0" err="1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sl-SI" sz="40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4000" dirty="0" err="1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favourite</a:t>
            </a:r>
            <a:r>
              <a:rPr lang="sl-SI" sz="40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JUNGLE/WILD </a:t>
            </a:r>
            <a:r>
              <a:rPr lang="sl-SI" sz="4000" dirty="0" err="1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animal</a:t>
            </a:r>
            <a:r>
              <a:rPr lang="sl-SI" sz="40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sz="3200" dirty="0" err="1"/>
              <a:t>My</a:t>
            </a:r>
            <a:r>
              <a:rPr lang="sl-SI" sz="3200" dirty="0"/>
              <a:t> </a:t>
            </a:r>
            <a:r>
              <a:rPr lang="sl-SI" sz="3200" dirty="0" err="1"/>
              <a:t>favourite</a:t>
            </a:r>
            <a:r>
              <a:rPr lang="sl-SI" sz="3200" dirty="0"/>
              <a:t> 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jungle</a:t>
            </a:r>
            <a:r>
              <a:rPr lang="sl-SI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sl-SI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wild</a:t>
            </a:r>
            <a:r>
              <a:rPr lang="sl-SI" sz="3200" dirty="0" smtClean="0"/>
              <a:t> </a:t>
            </a:r>
            <a:r>
              <a:rPr lang="sl-SI" sz="3200" dirty="0" err="1"/>
              <a:t>animal</a:t>
            </a:r>
            <a:r>
              <a:rPr lang="sl-SI" sz="3200" dirty="0"/>
              <a:t>(s) is/are ________________ 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122" name="Picture 2" descr="Image result for FUNNY WILD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95" y="2664505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FUNNY WILD ANIM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311" y="2495376"/>
            <a:ext cx="51435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38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05273" y="491347"/>
            <a:ext cx="10663336" cy="382872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4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</a:t>
            </a:r>
            <a:r>
              <a:rPr lang="sl-SI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sl-SI" sz="48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LIKE</a:t>
            </a:r>
            <a:r>
              <a:rPr lang="sl-SI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MONKEYS?</a:t>
            </a:r>
          </a:p>
          <a:p>
            <a:pPr marL="0" indent="0">
              <a:buNone/>
            </a:pPr>
            <a:r>
              <a:rPr lang="sl-SI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(So ti všeč opice?)</a:t>
            </a:r>
          </a:p>
          <a:p>
            <a:pPr marL="0" indent="0">
              <a:buNone/>
            </a:pPr>
            <a:endParaRPr lang="sl-SI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sl-SI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</a:t>
            </a:r>
            <a:r>
              <a:rPr lang="sl-SI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 </a:t>
            </a:r>
            <a:r>
              <a:rPr lang="sl-SI" sz="4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</a:t>
            </a:r>
            <a:r>
              <a:rPr lang="sl-SI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               </a:t>
            </a:r>
            <a:r>
              <a:rPr lang="sl-SI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</a:t>
            </a:r>
            <a:r>
              <a:rPr lang="sl-SI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 </a:t>
            </a:r>
            <a:r>
              <a:rPr lang="sl-SI" sz="4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</a:t>
            </a:r>
            <a:r>
              <a:rPr lang="el-GR" sz="4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΄</a:t>
            </a:r>
            <a:r>
              <a:rPr lang="sl-SI" sz="4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sl-SI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sl-SI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                                     </a:t>
            </a:r>
            <a:endParaRPr lang="sl-SI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Raven puščični povezovalnik 4"/>
          <p:cNvCxnSpPr/>
          <p:nvPr/>
        </p:nvCxnSpPr>
        <p:spPr>
          <a:xfrm flipH="1">
            <a:off x="1772816" y="1855203"/>
            <a:ext cx="811764" cy="5505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Raven puščični povezovalnik 6"/>
          <p:cNvCxnSpPr/>
          <p:nvPr/>
        </p:nvCxnSpPr>
        <p:spPr>
          <a:xfrm>
            <a:off x="6941976" y="1156996"/>
            <a:ext cx="839755" cy="12487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22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118</Words>
  <Application>Microsoft Office PowerPoint</Application>
  <PresentationFormat>Širokozaslonsko</PresentationFormat>
  <Paragraphs>35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Tahoma</vt:lpstr>
      <vt:lpstr>Wingdings</vt:lpstr>
      <vt:lpstr>Officeova tema</vt:lpstr>
      <vt:lpstr>WHERE DO ANIMALS LIVE? Kje živali živijo?</vt:lpstr>
      <vt:lpstr>FARM ANIMALS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DO ANIMALS LIVE?</dc:title>
  <dc:creator>Petra žitko</dc:creator>
  <cp:lastModifiedBy>Windows User</cp:lastModifiedBy>
  <cp:revision>12</cp:revision>
  <dcterms:created xsi:type="dcterms:W3CDTF">2017-01-07T17:16:12Z</dcterms:created>
  <dcterms:modified xsi:type="dcterms:W3CDTF">2020-01-04T09:40:44Z</dcterms:modified>
</cp:coreProperties>
</file>