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6B35-21BA-459E-8879-2136B9FADCF0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C276-B89C-4720-A1C3-B9E4DBD09E4E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680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6B35-21BA-459E-8879-2136B9FADCF0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C276-B89C-4720-A1C3-B9E4DBD09E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401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6B35-21BA-459E-8879-2136B9FADCF0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C276-B89C-4720-A1C3-B9E4DBD09E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1591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6B35-21BA-459E-8879-2136B9FADCF0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C276-B89C-4720-A1C3-B9E4DBD09E4E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7079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6B35-21BA-459E-8879-2136B9FADCF0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C276-B89C-4720-A1C3-B9E4DBD09E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6306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6B35-21BA-459E-8879-2136B9FADCF0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C276-B89C-4720-A1C3-B9E4DBD09E4E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2970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6B35-21BA-459E-8879-2136B9FADCF0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C276-B89C-4720-A1C3-B9E4DBD09E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4211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6B35-21BA-459E-8879-2136B9FADCF0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C276-B89C-4720-A1C3-B9E4DBD09E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2610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6B35-21BA-459E-8879-2136B9FADCF0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C276-B89C-4720-A1C3-B9E4DBD09E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175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6B35-21BA-459E-8879-2136B9FADCF0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C276-B89C-4720-A1C3-B9E4DBD09E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232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6B35-21BA-459E-8879-2136B9FADCF0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C276-B89C-4720-A1C3-B9E4DBD09E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5591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6B35-21BA-459E-8879-2136B9FADCF0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C276-B89C-4720-A1C3-B9E4DBD09E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948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6B35-21BA-459E-8879-2136B9FADCF0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C276-B89C-4720-A1C3-B9E4DBD09E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6055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6B35-21BA-459E-8879-2136B9FADCF0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C276-B89C-4720-A1C3-B9E4DBD09E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734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6B35-21BA-459E-8879-2136B9FADCF0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C276-B89C-4720-A1C3-B9E4DBD09E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468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6B35-21BA-459E-8879-2136B9FADCF0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C276-B89C-4720-A1C3-B9E4DBD09E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5557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6B35-21BA-459E-8879-2136B9FADCF0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C276-B89C-4720-A1C3-B9E4DBD09E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595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666B35-21BA-459E-8879-2136B9FADCF0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A55C276-B89C-4720-A1C3-B9E4DBD09E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1768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 descr="C:\Users\Tanja\AppData\Local\Temp\20200402_16115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" t="6136" r="3813" b="4265"/>
          <a:stretch/>
        </p:blipFill>
        <p:spPr bwMode="auto">
          <a:xfrm>
            <a:off x="975360" y="566057"/>
            <a:ext cx="9953897" cy="57476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7697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 descr="C:\Users\Tanja\AppData\Local\Temp\20200402_16112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" t="5753" r="2733" b="4297"/>
          <a:stretch/>
        </p:blipFill>
        <p:spPr bwMode="auto">
          <a:xfrm>
            <a:off x="1088571" y="685800"/>
            <a:ext cx="9509759" cy="55495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04213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 descr="C:\Users\Tanja\AppData\Local\Temp\20200402_161059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227909" y="583475"/>
            <a:ext cx="9553302" cy="55647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4045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 descr="C:\Users\Tanja\AppData\Local\Temp\20200402_16323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" t="8367" r="6263" b="7424"/>
          <a:stretch/>
        </p:blipFill>
        <p:spPr bwMode="auto">
          <a:xfrm>
            <a:off x="1166949" y="566057"/>
            <a:ext cx="9518468" cy="5547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29239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 descr="C:\Users\Tanja\AppData\Local\Temp\20200402_16303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" t="5664" r="3467" b="4743"/>
          <a:stretch/>
        </p:blipFill>
        <p:spPr bwMode="auto">
          <a:xfrm>
            <a:off x="1506583" y="322218"/>
            <a:ext cx="9396548" cy="6113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549130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zina">
  <a:themeElements>
    <a:clrScheme name="Rezina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Rezin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zin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</TotalTime>
  <Words>0</Words>
  <Application>Microsoft Office PowerPoint</Application>
  <PresentationFormat>Širokozaslonsko</PresentationFormat>
  <Paragraphs>0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8" baseType="lpstr">
      <vt:lpstr>Century Gothic</vt:lpstr>
      <vt:lpstr>Wingdings 3</vt:lpstr>
      <vt:lpstr>Rezina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User</dc:creator>
  <cp:lastModifiedBy>User</cp:lastModifiedBy>
  <cp:revision>3</cp:revision>
  <dcterms:created xsi:type="dcterms:W3CDTF">2020-04-08T20:04:53Z</dcterms:created>
  <dcterms:modified xsi:type="dcterms:W3CDTF">2020-04-08T20:10:05Z</dcterms:modified>
</cp:coreProperties>
</file>