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3FE82-6CC5-44DD-AAEB-816EAB5A4FE6}" type="datetimeFigureOut">
              <a:rPr lang="sl-SI" smtClean="0"/>
              <a:t>14.4.2020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77A43-B9D3-436C-B943-BECCD65D481E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KAZALNI ZAIMKI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813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/>
              <a:t>Besede, ki kažejo na </a:t>
            </a:r>
            <a:r>
              <a:rPr lang="sl-SI" sz="2400" dirty="0" smtClean="0"/>
              <a:t>že omenjene </a:t>
            </a:r>
            <a:r>
              <a:rPr lang="sl-SI" sz="2400" dirty="0"/>
              <a:t>besede v besedilu </a:t>
            </a:r>
            <a:r>
              <a:rPr lang="sl-SI" sz="2400" dirty="0" smtClean="0"/>
              <a:t>ali na </a:t>
            </a:r>
            <a:r>
              <a:rPr lang="sl-SI" sz="2400" dirty="0"/>
              <a:t>bitja, predmete, prostore </a:t>
            </a:r>
            <a:r>
              <a:rPr lang="sl-SI" sz="2400" dirty="0" smtClean="0"/>
              <a:t>v okolici </a:t>
            </a:r>
            <a:r>
              <a:rPr lang="sl-SI" sz="2400" dirty="0"/>
              <a:t>govorca so </a:t>
            </a:r>
            <a:r>
              <a:rPr lang="sl-SI" sz="2400" b="1" dirty="0" smtClean="0"/>
              <a:t>KAZALNI ZAIMKI</a:t>
            </a:r>
            <a:r>
              <a:rPr lang="sl-SI" sz="2400" dirty="0" smtClean="0"/>
              <a:t>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14444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Primeri: </a:t>
            </a:r>
            <a:r>
              <a:rPr lang="pl-PL" sz="2400" smtClean="0"/>
              <a:t>tukaj</a:t>
            </a:r>
            <a:r>
              <a:rPr lang="pl-PL" sz="2400"/>
              <a:t>, takrat, ta, </a:t>
            </a:r>
            <a:r>
              <a:rPr lang="pl-PL" sz="2400"/>
              <a:t>takšnega</a:t>
            </a:r>
            <a:r>
              <a:rPr lang="pl-PL" sz="2400" smtClean="0"/>
              <a:t>, to</a:t>
            </a:r>
            <a:r>
              <a:rPr lang="pl-PL" sz="2400"/>
              <a:t>, teh</a:t>
            </a:r>
            <a:r>
              <a:rPr lang="pl-PL" sz="2400"/>
              <a:t>, </a:t>
            </a:r>
            <a:r>
              <a:rPr lang="pl-PL" sz="2400" smtClean="0"/>
              <a:t>tja ...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1231161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3</TotalTime>
  <Words>42</Words>
  <Application>Microsoft Office PowerPoint</Application>
  <PresentationFormat>Diaprojekcija na zaslonu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Winter</vt:lpstr>
      <vt:lpstr>KAZALNI ZAIMKI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KAZALNI ZAIMKI</dc:title>
  <dc:creator>Martina</dc:creator>
  <cp:lastModifiedBy>Martina</cp:lastModifiedBy>
  <cp:revision>1</cp:revision>
  <dcterms:created xsi:type="dcterms:W3CDTF">2020-04-14T15:24:38Z</dcterms:created>
  <dcterms:modified xsi:type="dcterms:W3CDTF">2020-04-14T15:28:06Z</dcterms:modified>
</cp:coreProperties>
</file>