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896B-02B7-4BC0-BA1F-BEEBBD331AD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40C9-F4D8-48F1-AA96-F7637AC56B2A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OZIRALNI ZAIMKI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72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800" dirty="0"/>
              <a:t>Zaimki, ki se končujejo na glas oz</a:t>
            </a:r>
            <a:r>
              <a:rPr lang="sl-SI" sz="2800" dirty="0" smtClean="0"/>
              <a:t>. črko </a:t>
            </a:r>
            <a:r>
              <a:rPr lang="sl-SI" sz="2800" dirty="0"/>
              <a:t>R, so  </a:t>
            </a:r>
            <a:r>
              <a:rPr lang="sl-SI" sz="2800" u="sng" dirty="0"/>
              <a:t>OZIRALNI</a:t>
            </a:r>
            <a:r>
              <a:rPr lang="sl-SI" sz="2800" dirty="0"/>
              <a:t>  zaimki. </a:t>
            </a:r>
            <a:endParaRPr lang="sl-SI" sz="2800" dirty="0" smtClean="0"/>
          </a:p>
          <a:p>
            <a:pPr marL="0" indent="0">
              <a:buNone/>
            </a:pPr>
            <a:r>
              <a:rPr lang="sl-SI" sz="2800" dirty="0" smtClean="0"/>
              <a:t>Z njimi </a:t>
            </a:r>
            <a:r>
              <a:rPr lang="sl-SI" sz="2800" u="sng" dirty="0" smtClean="0"/>
              <a:t>opisujemo, razlagamo in </a:t>
            </a:r>
            <a:r>
              <a:rPr lang="sl-SI" sz="2800" u="sng" dirty="0"/>
              <a:t>odgovarjamo na vprašanja </a:t>
            </a:r>
            <a:r>
              <a:rPr lang="sl-SI" sz="2800" dirty="0"/>
              <a:t>(npr. namesto lažnivec rečemo </a:t>
            </a:r>
            <a:r>
              <a:rPr lang="sl-SI" sz="2800" b="1" dirty="0" smtClean="0"/>
              <a:t>kdor</a:t>
            </a:r>
            <a:r>
              <a:rPr lang="sl-SI" sz="2800" dirty="0" smtClean="0"/>
              <a:t> laže</a:t>
            </a:r>
            <a:r>
              <a:rPr lang="sl-SI" sz="2800" dirty="0"/>
              <a:t>, namesto parkirišče rečemo </a:t>
            </a:r>
            <a:r>
              <a:rPr lang="sl-SI" sz="2800" b="1" dirty="0" smtClean="0"/>
              <a:t>kjer</a:t>
            </a:r>
            <a:r>
              <a:rPr lang="sl-SI" sz="2800" dirty="0" smtClean="0"/>
              <a:t> parkiramo</a:t>
            </a:r>
            <a:r>
              <a:rPr lang="sl-SI" sz="2800" dirty="0"/>
              <a:t>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174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Oziralna zaimka sta tudi KI in KATERI:</a:t>
            </a:r>
          </a:p>
          <a:p>
            <a:pPr>
              <a:buFontTx/>
              <a:buChar char="-"/>
            </a:pPr>
            <a:r>
              <a:rPr lang="sl-SI" sz="2400" dirty="0" smtClean="0"/>
              <a:t>večinoma uporabljamo zaimek KI;</a:t>
            </a:r>
          </a:p>
          <a:p>
            <a:pPr>
              <a:buFontTx/>
              <a:buChar char="-"/>
            </a:pPr>
            <a:r>
              <a:rPr lang="sl-SI" sz="2400" dirty="0" smtClean="0"/>
              <a:t>zaimek KATERI uporabljamo za predlogi (v katerem, za katerim, pod katerim …)</a:t>
            </a:r>
          </a:p>
        </p:txBody>
      </p:sp>
    </p:spTree>
    <p:extLst>
      <p:ext uri="{BB962C8B-B14F-4D97-AF65-F5344CB8AC3E}">
        <p14:creationId xmlns:p14="http://schemas.microsoft.com/office/powerpoint/2010/main" val="2740417451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TM02455519[[fn=Zima]]</Template>
  <TotalTime>12</TotalTime>
  <Words>70</Words>
  <Application>Microsoft Office PowerPoint</Application>
  <PresentationFormat>Diaprojekcija na zaslonu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Winter</vt:lpstr>
      <vt:lpstr>OZIRALNI ZAIMKI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OZIRALNI ZAIMKI</dc:title>
  <dc:creator>Martina</dc:creator>
  <cp:lastModifiedBy>Martina</cp:lastModifiedBy>
  <cp:revision>2</cp:revision>
  <dcterms:created xsi:type="dcterms:W3CDTF">2020-04-14T15:11:26Z</dcterms:created>
  <dcterms:modified xsi:type="dcterms:W3CDTF">2020-04-14T15:24:02Z</dcterms:modified>
</cp:coreProperties>
</file>