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80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544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26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319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9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396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11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8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5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65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46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E057-2AC7-4C73-90BC-C2D4F510C695}" type="datetimeFigureOut">
              <a:rPr lang="sl-SI" smtClean="0"/>
              <a:t>10. 09. 2017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23BA-3EDB-4CB7-B2FB-B39E829CA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1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bean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 smtClean="0"/>
              <a:t>STORY </a:t>
            </a:r>
          </a:p>
          <a:p>
            <a:r>
              <a:rPr lang="sl-SI" sz="6600" dirty="0" smtClean="0"/>
              <a:t>Katie Grows a Bean Plant</a:t>
            </a:r>
            <a:endParaRPr lang="sl-SI" sz="6600" dirty="0"/>
          </a:p>
        </p:txBody>
      </p:sp>
    </p:spTree>
    <p:extLst>
      <p:ext uri="{BB962C8B-B14F-4D97-AF65-F5344CB8AC3E}">
        <p14:creationId xmlns:p14="http://schemas.microsoft.com/office/powerpoint/2010/main" val="27631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98"/>
          <a:stretch/>
        </p:blipFill>
        <p:spPr>
          <a:xfrm>
            <a:off x="1957698" y="0"/>
            <a:ext cx="5528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-20212"/>
            <a:ext cx="5525168" cy="68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0"/>
            <a:ext cx="5592826" cy="68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1" t="650"/>
          <a:stretch/>
        </p:blipFill>
        <p:spPr>
          <a:xfrm>
            <a:off x="1835696" y="14593"/>
            <a:ext cx="5477196" cy="68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"/>
            <a:ext cx="5513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12"/>
          <a:stretch/>
        </p:blipFill>
        <p:spPr>
          <a:xfrm>
            <a:off x="1835696" y="0"/>
            <a:ext cx="5505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5"/>
          <a:stretch/>
        </p:blipFill>
        <p:spPr>
          <a:xfrm>
            <a:off x="1907704" y="-6276"/>
            <a:ext cx="532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9" t="992"/>
          <a:stretch/>
        </p:blipFill>
        <p:spPr>
          <a:xfrm>
            <a:off x="1619671" y="0"/>
            <a:ext cx="550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63" t="43493" r="9381" b="36086"/>
          <a:stretch/>
        </p:blipFill>
        <p:spPr>
          <a:xfrm>
            <a:off x="854447" y="764704"/>
            <a:ext cx="7278052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63" t="64572" r="9381" b="6035"/>
          <a:stretch/>
        </p:blipFill>
        <p:spPr>
          <a:xfrm>
            <a:off x="880169" y="3212976"/>
            <a:ext cx="7278052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15567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NO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NO</a:t>
            </a:r>
            <a:endParaRPr lang="sl-SI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18761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YES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58270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63" t="31807" r="6676" b="56508"/>
          <a:stretch/>
        </p:blipFill>
        <p:spPr>
          <a:xfrm>
            <a:off x="-12592" y="2852936"/>
            <a:ext cx="9156592" cy="1556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44824"/>
            <a:ext cx="19797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BEAN SEED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4576614"/>
            <a:ext cx="1008112" cy="652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POT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168760"/>
            <a:ext cx="19797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TISSUE PAPER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7632" y="4902907"/>
            <a:ext cx="12961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ROOTS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3776" y="1758820"/>
            <a:ext cx="10864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STEM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4208" y="4662618"/>
            <a:ext cx="122413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SOIL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35" y="1807958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JAR</a:t>
            </a:r>
            <a:endParaRPr lang="sl-SI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3568" y="263691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0"/>
          </p:cNvCxnSpPr>
          <p:nvPr/>
        </p:nvCxnSpPr>
        <p:spPr>
          <a:xfrm>
            <a:off x="1979712" y="4221088"/>
            <a:ext cx="0" cy="35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57600" y="2348880"/>
            <a:ext cx="0" cy="540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6" idx="0"/>
          </p:cNvCxnSpPr>
          <p:nvPr/>
        </p:nvCxnSpPr>
        <p:spPr>
          <a:xfrm>
            <a:off x="4565704" y="4409728"/>
            <a:ext cx="0" cy="493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508104" y="2636912"/>
            <a:ext cx="72008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0"/>
          </p:cNvCxnSpPr>
          <p:nvPr/>
        </p:nvCxnSpPr>
        <p:spPr>
          <a:xfrm>
            <a:off x="7056276" y="4313151"/>
            <a:ext cx="0" cy="349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028384" y="2636912"/>
            <a:ext cx="181111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7572"/>
            <a:ext cx="5556914" cy="68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96"/>
            <a:ext cx="5376970" cy="68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5" r="617"/>
          <a:stretch/>
        </p:blipFill>
        <p:spPr>
          <a:xfrm>
            <a:off x="1835696" y="0"/>
            <a:ext cx="5436083" cy="68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96"/>
          <a:stretch/>
        </p:blipFill>
        <p:spPr>
          <a:xfrm>
            <a:off x="1907704" y="40961"/>
            <a:ext cx="5497234" cy="68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4" t="1164" r="1063"/>
          <a:stretch/>
        </p:blipFill>
        <p:spPr>
          <a:xfrm>
            <a:off x="2030852" y="0"/>
            <a:ext cx="5484373" cy="6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0"/>
            <a:ext cx="5550565" cy="68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3"/>
          <a:stretch/>
        </p:blipFill>
        <p:spPr>
          <a:xfrm>
            <a:off x="1979712" y="0"/>
            <a:ext cx="5437185" cy="68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</Words>
  <Application>Microsoft Office PowerPoint</Application>
  <PresentationFormat>Diaprojekcija na zaslonu (4:3)</PresentationFormat>
  <Paragraphs>13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 Where I Live</dc:title>
  <dc:creator>Simon Kenda</dc:creator>
  <cp:lastModifiedBy>Petra žitko</cp:lastModifiedBy>
  <cp:revision>31</cp:revision>
  <dcterms:created xsi:type="dcterms:W3CDTF">2017-01-21T21:03:35Z</dcterms:created>
  <dcterms:modified xsi:type="dcterms:W3CDTF">2017-09-10T14:32:19Z</dcterms:modified>
</cp:coreProperties>
</file>