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2699" y="1964267"/>
            <a:ext cx="9017426" cy="2421464"/>
          </a:xfrm>
        </p:spPr>
        <p:txBody>
          <a:bodyPr>
            <a:normAutofit/>
          </a:bodyPr>
          <a:lstStyle/>
          <a:p>
            <a:r>
              <a:rPr lang="sl-SI" sz="7200" dirty="0" smtClean="0"/>
              <a:t>DOPOLNILNI POUK_8.5.</a:t>
            </a:r>
            <a:endParaRPr lang="sl-SI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415245" y="5117252"/>
            <a:ext cx="7197726" cy="1405467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056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PREBERI BESEDILO, PREPIŠI VPRAŠANJA IN NANJE ODGOVORI S KRATKIMI ODGOVORI.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1" y="2142067"/>
            <a:ext cx="11070770" cy="43196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I'm Alice. I live in a flat with my family. I've got three children, two sons and one daughter. I'm a nurse at a local hospital so I have no time for cooking. I often buy a ready meal in a supermarket. At home I put it in the oven. After a while I take it out and the meal is ready. My children love ready meals. There is no washing-up after eating and I have more time for children. Our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favourite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meals are Italian (pasta), British (fish and chips) or Indian food (curry). I like pasta best but my children love fish and chips.</a:t>
            </a:r>
            <a:endParaRPr lang="sl-SI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husband John doesn’t like ready meals. He likes vegetables. His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favourite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vegetable is potatoes. There are many types of potatoes. He likes red potatoes best, so he cooks them in many different ways. He can eat potatoes almost every day.</a:t>
            </a:r>
            <a:endParaRPr lang="sl-SI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19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1520" y="853440"/>
            <a:ext cx="10085706" cy="5817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live?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How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(=koliko)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(=kje)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buy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ready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meals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Do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like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ready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meals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John's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favourite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husband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in his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time?</a:t>
            </a:r>
          </a:p>
          <a:p>
            <a:pPr marL="0" indent="0">
              <a:buNone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in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time?</a:t>
            </a:r>
          </a:p>
          <a:p>
            <a:pPr marL="0" indent="0">
              <a:buNone/>
            </a:pPr>
            <a:endParaRPr lang="sl-SI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45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šk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TM03457452[[fn=Nebesno]]</Template>
  <TotalTime>15</TotalTime>
  <Words>271</Words>
  <Application>Microsoft Office PowerPoint</Application>
  <PresentationFormat>Širokozaslonsko</PresentationFormat>
  <Paragraphs>13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Nebeški</vt:lpstr>
      <vt:lpstr>DOPOLNILNI POUK_8.5.</vt:lpstr>
      <vt:lpstr>PREBERI BESEDILO, PREPIŠI VPRAŠANJA IN NANJE ODGOVORI S KRATKIMI ODGOVORI. 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 Z BESEDILOM</dc:title>
  <dc:creator>Petra žitko</dc:creator>
  <cp:lastModifiedBy>Windows User</cp:lastModifiedBy>
  <cp:revision>6</cp:revision>
  <dcterms:created xsi:type="dcterms:W3CDTF">2017-03-14T19:22:35Z</dcterms:created>
  <dcterms:modified xsi:type="dcterms:W3CDTF">2020-05-06T07:14:21Z</dcterms:modified>
</cp:coreProperties>
</file>