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7"/>
  </p:notesMasterIdLst>
  <p:sldIdLst>
    <p:sldId id="274" r:id="rId2"/>
    <p:sldId id="262" r:id="rId3"/>
    <p:sldId id="263" r:id="rId4"/>
    <p:sldId id="266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45773-273D-4DF3-8F75-9BB913B3E81B}" type="datetimeFigureOut">
              <a:rPr lang="sl-SI" smtClean="0"/>
              <a:pPr/>
              <a:t>20. 04. 2020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6CE8B-FCCD-4EBD-9DAE-EDB9CE79832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3898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D0384358-17B2-46B6-A3E2-26804C029F8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81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768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252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414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893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021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729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0280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364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199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515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1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986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354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861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301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8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384358-17B2-46B6-A3E2-26804C029F8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404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4a"/><Relationship Id="rId6" Type="http://schemas.microsoft.com/office/2007/relationships/media" Target="../media/media1.m4a"/><Relationship Id="rId5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audio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11" Type="http://schemas.openxmlformats.org/officeDocument/2006/relationships/image" Target="../media/image5.png"/><Relationship Id="rId5" Type="http://schemas.openxmlformats.org/officeDocument/2006/relationships/image" Target="../media/image7.jpeg"/><Relationship Id="rId10" Type="http://schemas.microsoft.com/office/2007/relationships/media" Target="../media/media2.m4a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2" Type="http://schemas.openxmlformats.org/officeDocument/2006/relationships/audio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microsoft.com/office/2007/relationships/media" Target="../media/media3.m4a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jpeg"/><Relationship Id="rId12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11" Type="http://schemas.microsoft.com/office/2007/relationships/media" Target="../media/media4.m4a"/><Relationship Id="rId5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openxmlformats.org/officeDocument/2006/relationships/image" Target="../media/image12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jpeg"/><Relationship Id="rId12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25.jpeg"/><Relationship Id="rId11" Type="http://schemas.microsoft.com/office/2007/relationships/media" Target="../media/media5.m4a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utterfly Border Images, Stock Photos &amp; Vectors | Shutterstock">
            <a:extLst>
              <a:ext uri="{FF2B5EF4-FFF2-40B4-BE49-F238E27FC236}">
                <a16:creationId xmlns:a16="http://schemas.microsoft.com/office/drawing/2014/main" xmlns="" id="{1E915722-10A7-488D-84D6-B5DC7952B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881"/>
          <a:stretch/>
        </p:blipFill>
        <p:spPr bwMode="auto">
          <a:xfrm>
            <a:off x="0" y="101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xmlns="" id="{C28F205E-D10F-4E33-8608-24D77894E538}"/>
              </a:ext>
            </a:extLst>
          </p:cNvPr>
          <p:cNvSpPr txBox="1"/>
          <p:nvPr/>
        </p:nvSpPr>
        <p:spPr>
          <a:xfrm>
            <a:off x="1691680" y="2564904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>
                <a:solidFill>
                  <a:srgbClr val="CC0066"/>
                </a:solidFill>
                <a:latin typeface="Arial Black" panose="020B0A04020102020204" pitchFamily="34" charset="0"/>
              </a:rPr>
              <a:t>SAMOSTALNIK</a:t>
            </a:r>
          </a:p>
        </p:txBody>
      </p:sp>
      <p:pic>
        <p:nvPicPr>
          <p:cNvPr id="7" name="Zvok 6">
            <a:hlinkClick r:id="" action="ppaction://media"/>
            <a:extLst>
              <a:ext uri="{FF2B5EF4-FFF2-40B4-BE49-F238E27FC236}">
                <a16:creationId xmlns:a16="http://schemas.microsoft.com/office/drawing/2014/main" xmlns="" id="{24846A98-0BF8-4E13-86C8-44EC32EB527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22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387"/>
    </mc:Choice>
    <mc:Fallback>
      <p:transition spd="slow" advTm="6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69DE6963-05C3-4D34-A5AE-0FAF29FBD8DB}"/>
              </a:ext>
            </a:extLst>
          </p:cNvPr>
          <p:cNvSpPr txBox="1"/>
          <p:nvPr/>
        </p:nvSpPr>
        <p:spPr>
          <a:xfrm>
            <a:off x="179512" y="442904"/>
            <a:ext cx="87129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latin typeface="Arial Black" panose="020B0A04020102020204" pitchFamily="34" charset="0"/>
              </a:rPr>
              <a:t>Samostalniki so besede s katerimi poimenujemo:</a:t>
            </a:r>
          </a:p>
          <a:p>
            <a:pPr algn="ctr"/>
            <a:r>
              <a:rPr lang="sl-SI" sz="3600" dirty="0">
                <a:solidFill>
                  <a:srgbClr val="CC0066"/>
                </a:solidFill>
                <a:latin typeface="Arial Black" panose="020B0A04020102020204" pitchFamily="34" charset="0"/>
              </a:rPr>
              <a:t>BITJA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xmlns="" id="{4E25190E-AE2A-4AB1-AC01-81E2756217E3}"/>
              </a:ext>
            </a:extLst>
          </p:cNvPr>
          <p:cNvSpPr txBox="1"/>
          <p:nvPr/>
        </p:nvSpPr>
        <p:spPr>
          <a:xfrm>
            <a:off x="588744" y="199759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 Black" panose="020B0A04020102020204" pitchFamily="34" charset="0"/>
              </a:rPr>
              <a:t>OSEBE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E3AE89E0-653A-4727-827E-F188C7BF4C1C}"/>
              </a:ext>
            </a:extLst>
          </p:cNvPr>
          <p:cNvSpPr txBox="1"/>
          <p:nvPr/>
        </p:nvSpPr>
        <p:spPr>
          <a:xfrm flipH="1">
            <a:off x="6196580" y="199759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 Black" panose="020B0A04020102020204" pitchFamily="34" charset="0"/>
              </a:rPr>
              <a:t>RASTLINE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905CF595-33C2-4F6E-99F9-126EFD8087CE}"/>
              </a:ext>
            </a:extLst>
          </p:cNvPr>
          <p:cNvSpPr txBox="1"/>
          <p:nvPr/>
        </p:nvSpPr>
        <p:spPr>
          <a:xfrm>
            <a:off x="3386044" y="199920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 Black" panose="020B0A04020102020204" pitchFamily="34" charset="0"/>
              </a:rPr>
              <a:t>ŽIVALI</a:t>
            </a:r>
          </a:p>
        </p:txBody>
      </p:sp>
      <p:pic>
        <p:nvPicPr>
          <p:cNvPr id="1026" name="Picture 2" descr="To so znaki, da je vaš dojenček zdrav in srečen - Bibaleze.si">
            <a:extLst>
              <a:ext uri="{FF2B5EF4-FFF2-40B4-BE49-F238E27FC236}">
                <a16:creationId xmlns:a16="http://schemas.microsoft.com/office/drawing/2014/main" xmlns="" id="{C3B93F62-FECA-4310-9335-9D0BB6AFF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674" y="2976842"/>
            <a:ext cx="1431602" cy="14316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93280DFB-1FF5-403F-A337-3B2835B42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875"/>
          <a:stretch/>
        </p:blipFill>
        <p:spPr bwMode="auto">
          <a:xfrm>
            <a:off x="323528" y="4653136"/>
            <a:ext cx="1431602" cy="191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mači zajček">
            <a:extLst>
              <a:ext uri="{FF2B5EF4-FFF2-40B4-BE49-F238E27FC236}">
                <a16:creationId xmlns:a16="http://schemas.microsoft.com/office/drawing/2014/main" xmlns="" id="{F9757B3F-9381-4605-A349-AF03CF799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7301" y="4941168"/>
            <a:ext cx="2600763" cy="145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ako skrbeti za pajčolanke - MrPet.si">
            <a:extLst>
              <a:ext uri="{FF2B5EF4-FFF2-40B4-BE49-F238E27FC236}">
                <a16:creationId xmlns:a16="http://schemas.microsoft.com/office/drawing/2014/main" xmlns="" id="{14A02668-F09D-493B-AEC5-F7765588B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9198" y="2693730"/>
            <a:ext cx="2362200" cy="19335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grat- veste, da je uporaben za vse to? | Moja preventiva">
            <a:extLst>
              <a:ext uri="{FF2B5EF4-FFF2-40B4-BE49-F238E27FC236}">
                <a16:creationId xmlns:a16="http://schemas.microsoft.com/office/drawing/2014/main" xmlns="" id="{F1CE5A6B-E537-4C2F-9D50-3C13560D0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096" y="2694076"/>
            <a:ext cx="2411760" cy="12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Češnja - stebričasta Maynard - Prunus avium Maynard - Flora ...">
            <a:extLst>
              <a:ext uri="{FF2B5EF4-FFF2-40B4-BE49-F238E27FC236}">
                <a16:creationId xmlns:a16="http://schemas.microsoft.com/office/drawing/2014/main" xmlns="" id="{895BAAE4-8536-4378-9508-5F3059697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9037" y="4126072"/>
            <a:ext cx="2374819" cy="23748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xmlns="" id="{F4F0276A-9A2D-488F-B8A4-98001CCFA9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063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7912"/>
    </mc:Choice>
    <mc:Fallback>
      <p:transition spd="slow" advTm="37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4CBC68B7-F6E8-460E-8CD1-6F1CB871EC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69DE6963-05C3-4D34-A5AE-0FAF29FBD8DB}"/>
              </a:ext>
            </a:extLst>
          </p:cNvPr>
          <p:cNvSpPr txBox="1"/>
          <p:nvPr/>
        </p:nvSpPr>
        <p:spPr>
          <a:xfrm>
            <a:off x="3074362" y="4050264"/>
            <a:ext cx="5863781" cy="1412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l-SI" sz="2700" dirty="0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S</a:t>
            </a:r>
            <a:r>
              <a:rPr lang="en-US" sz="2700" dirty="0" err="1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amostalniki</a:t>
            </a:r>
            <a:r>
              <a:rPr lang="en-US" sz="2700" dirty="0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 so </a:t>
            </a:r>
            <a:r>
              <a:rPr lang="en-US" sz="2700" dirty="0" err="1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besede</a:t>
            </a:r>
            <a:r>
              <a:rPr lang="en-US" sz="2700" dirty="0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 s </a:t>
            </a:r>
            <a:r>
              <a:rPr lang="en-US" sz="2700" dirty="0" err="1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katerimi</a:t>
            </a:r>
            <a:r>
              <a:rPr lang="en-US" sz="2700" dirty="0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sz="2700" dirty="0" err="1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poimenujemo</a:t>
            </a:r>
            <a:r>
              <a:rPr lang="en-US" sz="2700" dirty="0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n w="3175" cmpd="sng">
                  <a:noFill/>
                </a:ln>
                <a:solidFill>
                  <a:srgbClr val="CC0066"/>
                </a:solidFill>
                <a:latin typeface="Arial Black" panose="020B0A04020102020204" pitchFamily="34" charset="0"/>
                <a:ea typeface="+mj-ea"/>
                <a:cs typeface="+mj-cs"/>
              </a:rPr>
              <a:t>STVARI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5906FBF7-1E32-4656-9BD3-5477D05AD7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78294" y="-307365"/>
            <a:ext cx="2989335" cy="2941419"/>
            <a:chOff x="1304394" y="-307365"/>
            <a:chExt cx="3985781" cy="2941419"/>
          </a:xfrm>
        </p:grpSpPr>
        <p:sp>
          <p:nvSpPr>
            <p:cNvPr id="80" name="Freeform 394">
              <a:extLst>
                <a:ext uri="{FF2B5EF4-FFF2-40B4-BE49-F238E27FC236}">
                  <a16:creationId xmlns:a16="http://schemas.microsoft.com/office/drawing/2014/main" xmlns="" id="{F7D79A79-FF0E-4BD2-8CC0-0C4A700B5A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1339066">
              <a:off x="1353416" y="-307365"/>
              <a:ext cx="3936759" cy="2941419"/>
            </a:xfrm>
            <a:custGeom>
              <a:avLst/>
              <a:gdLst>
                <a:gd name="connsiteX0" fmla="*/ 133467 w 3936759"/>
                <a:gd name="connsiteY0" fmla="*/ 2938615 h 2941419"/>
                <a:gd name="connsiteX1" fmla="*/ 115735 w 3936759"/>
                <a:gd name="connsiteY1" fmla="*/ 2941419 h 2941419"/>
                <a:gd name="connsiteX2" fmla="*/ 84727 w 3936759"/>
                <a:gd name="connsiteY2" fmla="*/ 2844877 h 2941419"/>
                <a:gd name="connsiteX3" fmla="*/ 0 w 3936759"/>
                <a:gd name="connsiteY3" fmla="*/ 2233444 h 2941419"/>
                <a:gd name="connsiteX4" fmla="*/ 2233444 w 3936759"/>
                <a:gd name="connsiteY4" fmla="*/ 0 h 2941419"/>
                <a:gd name="connsiteX5" fmla="*/ 3812728 w 3936759"/>
                <a:gd name="connsiteY5" fmla="*/ 654160 h 2941419"/>
                <a:gd name="connsiteX6" fmla="*/ 3936759 w 3936759"/>
                <a:gd name="connsiteY6" fmla="*/ 790630 h 2941419"/>
                <a:gd name="connsiteX7" fmla="*/ 3936759 w 3936759"/>
                <a:gd name="connsiteY7" fmla="*/ 816985 h 2941419"/>
                <a:gd name="connsiteX8" fmla="*/ 3800179 w 3936759"/>
                <a:gd name="connsiteY8" fmla="*/ 666709 h 2941419"/>
                <a:gd name="connsiteX9" fmla="*/ 2233444 w 3936759"/>
                <a:gd name="connsiteY9" fmla="*/ 17746 h 2941419"/>
                <a:gd name="connsiteX10" fmla="*/ 17746 w 3936759"/>
                <a:gd name="connsiteY10" fmla="*/ 2233444 h 2941419"/>
                <a:gd name="connsiteX11" fmla="*/ 101800 w 3936759"/>
                <a:gd name="connsiteY11" fmla="*/ 2840018 h 294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36759" h="2941419">
                  <a:moveTo>
                    <a:pt x="133467" y="2938615"/>
                  </a:moveTo>
                  <a:lnTo>
                    <a:pt x="115735" y="2941419"/>
                  </a:lnTo>
                  <a:lnTo>
                    <a:pt x="84727" y="2844877"/>
                  </a:lnTo>
                  <a:cubicBezTo>
                    <a:pt x="29540" y="2650559"/>
                    <a:pt x="0" y="2445451"/>
                    <a:pt x="0" y="2233444"/>
                  </a:cubicBezTo>
                  <a:cubicBezTo>
                    <a:pt x="0" y="999947"/>
                    <a:pt x="999947" y="0"/>
                    <a:pt x="2233444" y="0"/>
                  </a:cubicBezTo>
                  <a:cubicBezTo>
                    <a:pt x="2850193" y="0"/>
                    <a:pt x="3408554" y="249987"/>
                    <a:pt x="3812728" y="654160"/>
                  </a:cubicBezTo>
                  <a:lnTo>
                    <a:pt x="3936759" y="790630"/>
                  </a:lnTo>
                  <a:lnTo>
                    <a:pt x="3936759" y="816985"/>
                  </a:lnTo>
                  <a:lnTo>
                    <a:pt x="3800179" y="666709"/>
                  </a:lnTo>
                  <a:cubicBezTo>
                    <a:pt x="3399217" y="265747"/>
                    <a:pt x="2845293" y="17746"/>
                    <a:pt x="2233444" y="17746"/>
                  </a:cubicBezTo>
                  <a:cubicBezTo>
                    <a:pt x="1009748" y="17746"/>
                    <a:pt x="17746" y="1009748"/>
                    <a:pt x="17746" y="2233444"/>
                  </a:cubicBezTo>
                  <a:cubicBezTo>
                    <a:pt x="17746" y="2443767"/>
                    <a:pt x="47051" y="2647245"/>
                    <a:pt x="101800" y="2840018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02237F34-8565-414E-8C98-48059E14A8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1304394" y="21544"/>
              <a:ext cx="3975954" cy="2449956"/>
              <a:chOff x="1304394" y="21544"/>
              <a:chExt cx="3975954" cy="2449956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13747BDB-3626-41EF-8A25-9638AC5EA3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1339066" flipH="1">
                <a:off x="2815851" y="2336487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816490C4-8B06-471C-A11B-25F66888D1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1459066" flipH="1">
                <a:off x="2736381" y="2319978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xmlns="" id="{0C18D45B-DC76-4E4B-A8B9-42C63D2A5C1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1579066" flipH="1">
                <a:off x="2656676" y="2301997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4F333046-5D32-4D55-ABF8-E64F0ED0D1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1699066" flipH="1">
                <a:off x="2581230" y="2278249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xmlns="" id="{351A6E00-9D67-469B-9088-9722D9041E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1879066" flipH="1">
                <a:off x="2506369" y="2254199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xmlns="" id="{2ED7F848-9EE4-4015-ADBE-4C3ACF49E49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1999066" flipH="1">
                <a:off x="2428832" y="2225571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xmlns="" id="{60ECF9A8-52FB-499D-A397-49DA0C2B78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119066" flipH="1">
                <a:off x="2353800" y="2197338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xmlns="" id="{943692E6-793C-4489-9176-04E7C1DF54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239066" flipH="1">
                <a:off x="2280067" y="2166258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xmlns="" id="{D63FBC98-0C90-4915-BDC9-338B76AB53F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419066" flipH="1">
                <a:off x="2208872" y="2129070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xmlns="" id="{F24AD1C1-21B9-48DB-87F0-C2144D46B93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539066" flipH="1">
                <a:off x="2138715" y="2091236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xmlns="" id="{D9B5C415-DF10-4B3A-9717-9D35B3856B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659066" flipH="1">
                <a:off x="2068953" y="2050897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xmlns="" id="{1478658B-2A94-4C64-8B79-BD61260390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779066" flipH="1">
                <a:off x="2005435" y="2000924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xmlns="" id="{48EC4E78-FCD7-4520-8A62-AE49B07D19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959066" flipH="1">
                <a:off x="1939015" y="1953060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xmlns="" id="{B4A3D478-D8B6-4186-9965-69879D6573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079066" flipH="1">
                <a:off x="1876443" y="1905804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xmlns="" id="{DBC96BC6-FEA2-4030-98D9-75EEF2823C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199066" flipH="1">
                <a:off x="1816218" y="1852408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xmlns="" id="{F3D33803-E705-4B67-8693-94D7278646F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319066" flipH="1">
                <a:off x="1754533" y="1800798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238AAF8E-6A4D-43F3-BB27-DAE0E73517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499066" flipH="1">
                <a:off x="1695696" y="1745267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xmlns="" id="{0A0B6D12-3D89-4662-ACD3-85259D727F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619066" flipH="1">
                <a:off x="1642703" y="1688667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78EB7FD7-8CE3-450B-91CD-8E5DBF581E2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739066" flipH="1">
                <a:off x="1589155" y="1628036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xmlns="" id="{3A9B428A-285D-4AE6-9084-B28311ABDBA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859066" flipH="1">
                <a:off x="1540536" y="1562569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10B4D547-5DF4-499A-B2D6-1F77C692ABF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039066" flipH="1">
                <a:off x="1491369" y="1499398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xmlns="" id="{82B367BB-D779-4F0B-BBCF-A5655AAE304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159066" flipH="1">
                <a:off x="1447788" y="1434543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xmlns="" id="{55B65163-6B9F-44C0-98D8-DCC5090020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279066" flipH="1">
                <a:off x="1407713" y="1364923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xmlns="" id="{936EAC7D-2AF9-4C46-B8E0-F8AB8C7B30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399066" flipH="1">
                <a:off x="1365089" y="1295438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B88C6615-E7F9-43FF-A64A-14A2933476C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1339066" flipH="1">
                <a:off x="1304394" y="1247707"/>
                <a:ext cx="66968" cy="47328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xmlns="" id="{A17D6001-8CAE-4765-8536-44005C0F12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1339066" flipH="1">
                <a:off x="1318720" y="1181601"/>
                <a:ext cx="22648" cy="122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xmlns="" id="{141C11AB-2964-4D4E-8F07-B038689B5F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1159066" flipH="1">
                <a:off x="2894376" y="2347314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xmlns="" id="{9A0CF168-EDC0-4D43-AFE8-BC97E3AE4D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1039066" flipH="1">
                <a:off x="2973756" y="2358488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xmlns="" id="{AC9E5002-F8A2-4802-A6A8-7F990F9938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919066" flipH="1">
                <a:off x="3055518" y="2363011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xmlns="" id="{6ED9644D-2D25-4A35-932B-1529A5CD730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799066" flipH="1">
                <a:off x="3134595" y="2367109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xmlns="" id="{25D93007-FF31-4506-8944-6189C9CB92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619066" flipH="1">
                <a:off x="3214883" y="2366990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xmlns="" id="{FD4F8D28-8E5B-4CB7-94D4-5737FE81B6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499066" flipH="1">
                <a:off x="3295171" y="2366870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xmlns="" id="{9B2D7783-8D05-44BC-B00A-6DF05AA158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379066" flipH="1">
                <a:off x="3374026" y="2358443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xmlns="" id="{A7F2289A-2938-4603-841B-AD45E60D912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259066" flipH="1">
                <a:off x="3452881" y="2350015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xmlns="" id="{A37D569B-F981-41D3-9D0C-888796AF31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079066" flipH="1">
                <a:off x="3532355" y="2333990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xmlns="" id="{73CC6A52-FBA6-42D7-8654-728798E4B10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959066" flipH="1">
                <a:off x="3611828" y="2317964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xmlns="" id="{39814819-77E5-41F7-92B0-DDCD8A57E9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839066" flipH="1">
                <a:off x="3691302" y="2301939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xmlns="" id="{30656147-C59F-4D26-B3E8-F927DBE2266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719066" flipH="1">
                <a:off x="3766911" y="2279791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xmlns="" id="{54CDFB58-691F-49C9-9749-343142CCB16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539066" flipH="1">
                <a:off x="3842733" y="2256300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xmlns="" id="{8FBDE2C3-784A-4CBA-98CC-A6DAB4DA0C0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419066" flipH="1">
                <a:off x="3918743" y="2228687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xmlns="" id="{DF192C83-A634-4EB9-AD0D-E9A9919048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299066" flipH="1">
                <a:off x="3992587" y="2197949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xmlns="" id="{3E24C365-2DB7-408D-9295-7DB329F055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179066" flipH="1">
                <a:off x="4065708" y="2161300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xmlns="" id="{EB26739F-12EC-47E6-B3BD-294D25FBD0F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8999066" flipH="1">
                <a:off x="4135354" y="2124090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xmlns="" id="{492A30EB-3F9D-4030-9AF8-15D6F98C1F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8879066" flipH="1">
                <a:off x="4205000" y="2086881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xmlns="" id="{E9A74A9B-26D0-408D-8612-D4B65F656C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8759066" flipH="1">
                <a:off x="4276548" y="2044795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4B7E92D4-CE37-4A55-9EE4-8148F1820E7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8639066" flipH="1">
                <a:off x="4340275" y="1998882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xmlns="" id="{7E3D2DDF-077C-4EC0-BCA9-7EAB9994151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8459066" flipH="1">
                <a:off x="4407468" y="1953636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1923C5F5-B627-421F-803A-4DC975CF42F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8339066" flipH="1">
                <a:off x="4471127" y="1907145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xmlns="" id="{9EF5B94D-6139-449A-89A6-56987FFEC4B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8219066" flipH="1">
                <a:off x="4532317" y="1850751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xmlns="" id="{2FE411A8-B9A9-481A-A7D8-0B79D0ABE70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8099066" flipH="1">
                <a:off x="4592223" y="1797338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xmlns="" id="{B327B6CC-4241-47C1-B208-EBD1376FCA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919066" flipH="1">
                <a:off x="4646421" y="1742479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xmlns="" id="{8E4FE2B7-E557-48E1-B663-1160F8B6543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799066" flipH="1">
                <a:off x="4700827" y="1682055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xmlns="" id="{B8B0F76F-DEEB-4EFB-B78C-00FF54CB2AC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679066" flipH="1">
                <a:off x="4755234" y="1621631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xmlns="" id="{C550F35D-FC24-40C1-821A-946A8471C55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559066" flipH="1">
                <a:off x="4801946" y="1557648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xmlns="" id="{F817FE05-8B6A-476C-B746-1E1B0B361E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379066" flipH="1">
                <a:off x="4849048" y="1494738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xmlns="" id="{9C245744-4C42-48D1-8FE3-CAF52FD1C78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259066" flipH="1">
                <a:off x="4897793" y="1429410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xmlns="" id="{7E654D30-FC1E-41A0-810C-434C7800F0F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139066" flipH="1">
                <a:off x="4939603" y="1360752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xmlns="" id="{5E339F9A-AEA5-4DE3-AD9D-EEF4B2A540F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019066" flipH="1">
                <a:off x="4980050" y="1290217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xmlns="" id="{9E448D2D-0E29-4600-BFD8-D1AB5806B76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839066" flipH="1">
                <a:off x="5011578" y="1218444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xmlns="" id="{CD816ACF-812C-44E3-B91A-9E3C649A09E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719066" flipH="1">
                <a:off x="5044660" y="1145541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xmlns="" id="{7812AD3F-B873-4ADE-A653-51E189E703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599066" flipH="1">
                <a:off x="5077077" y="1071580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xmlns="" id="{E873AA66-EE4B-4E80-AEC9-41D4C5EC24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479066" flipH="1">
                <a:off x="5108515" y="997621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xmlns="" id="{D59C4804-4772-469A-8AAE-D1E0619ABF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299066" flipH="1">
                <a:off x="5132986" y="921298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xmlns="" id="{4660852C-32FB-4E54-84B3-4C1AC93B825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179066" flipH="1">
                <a:off x="5155617" y="843751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xmlns="" id="{F009948E-0BDE-40C2-9687-33F26CDDF49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059066" flipH="1">
                <a:off x="5173543" y="767295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xmlns="" id="{EA43E4FF-AD37-49FF-B5C6-B7EC1BBE62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939066" flipH="1">
                <a:off x="5189220" y="686819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xmlns="" id="{28C42F6F-9FE9-489E-B284-274C17FB88E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759066" flipH="1">
                <a:off x="5203298" y="607935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xmlns="" id="{36FCCFA5-FF93-4ADB-B0C4-88FC15508B8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639066" flipH="1">
                <a:off x="5217376" y="529050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xmlns="" id="{E2E027D0-7FE0-4DBF-99D7-C266CC63629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519066" flipH="1">
                <a:off x="5219297" y="449522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xmlns="" id="{1F6F9D2E-9B63-48C9-BEB5-D2FC348DF3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399066" flipH="1">
                <a:off x="5221217" y="369993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xmlns="" id="{4BB84066-4317-46DC-9E25-ADD71A36A7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219066" flipH="1">
                <a:off x="5227184" y="287702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xmlns="" id="{9F0B16BD-9524-4DDA-ACAE-03D36CABBD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099066" flipH="1">
                <a:off x="5222512" y="208957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xmlns="" id="{F2A4D992-A9D3-4379-BB27-AA0C33FD39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4979066" flipH="1">
                <a:off x="5218052" y="128868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xmlns="" id="{667999D0-C768-48BD-BD28-222DC557DBF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4859066" flipH="1">
                <a:off x="5211120" y="47013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xmlns="" id="{DE46103D-77EA-4A91-A63F-6688658BD9C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4679066" flipH="1">
                <a:off x="5198033" y="-29683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xmlns="" id="{69552EEB-0088-4BBF-9FA1-5ADD944C23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06333" y="2667453"/>
            <a:ext cx="802785" cy="4191252"/>
            <a:chOff x="2941778" y="2667453"/>
            <a:chExt cx="1070380" cy="4191252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="" id="{2AFDAC7A-945D-43CE-994B-9E9B8F23D6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2941778" y="3200408"/>
              <a:ext cx="885940" cy="3658297"/>
              <a:chOff x="2941778" y="3200408"/>
              <a:chExt cx="885940" cy="3658297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xmlns="" id="{4FCB803B-E686-4DB3-AE0E-CF70827132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304888" flipH="1">
                <a:off x="3256573" y="6779817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xmlns="" id="{9EAE2012-BFEA-42D8-822F-B2E12303A5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184888" flipH="1">
                <a:off x="3314833" y="6678876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xmlns="" id="{0CF89584-5C2C-440E-8754-9F21DAE98A6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004888" flipH="1">
                <a:off x="3378190" y="6576724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xmlns="" id="{8B462031-A0C2-4EB3-A579-AC6FB8BA8F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884888" flipH="1">
                <a:off x="3436007" y="6475043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xmlns="" id="{18A9D2DA-802C-4E55-A7D0-80A99C6045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764888" flipH="1">
                <a:off x="3484450" y="6361465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xmlns="" id="{E469C779-15E4-41E8-B3B5-1496FEE85D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644888" flipH="1">
                <a:off x="3532971" y="6252704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xmlns="" id="{B9A1CB09-FBB1-4894-A1A0-3D481AB1C8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464888" flipH="1">
                <a:off x="3572889" y="6145463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xmlns="" id="{AEEFD68D-C2E4-4048-913E-138387A227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344888" flipH="1">
                <a:off x="3609700" y="6030564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xmlns="" id="{D625CCF1-3C29-4CBB-9D66-2B250D6704A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224888" flipH="1">
                <a:off x="3646510" y="5915666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xmlns="" id="{111CDB21-E539-4CD2-82FC-EA5716C7BA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104888" flipH="1">
                <a:off x="3670741" y="5800638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xmlns="" id="{1C730E2D-87DD-4F39-B3D8-D00B552E016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924888" flipH="1">
                <a:off x="3696153" y="5686825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xmlns="" id="{76BC45D9-263D-4BC4-A3D0-2F31C51C74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804888" flipH="1">
                <a:off x="3722316" y="5568741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xmlns="" id="{EFBC7760-22FC-4CDB-83DF-8B8A7A28D4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684888" flipH="1">
                <a:off x="3737065" y="5450374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xmlns="" id="{EAD81636-53A0-4D60-8398-F9C277ED208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564888" flipH="1">
                <a:off x="3748830" y="5330297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xmlns="" id="{C1C20DAB-BF39-4E78-955E-BADEFADAC6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384888" flipH="1">
                <a:off x="3747770" y="5213979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xmlns="" id="{35895C25-24A0-47D3-A7D8-E1ED19DEDDD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264888" flipH="1">
                <a:off x="3748126" y="5095185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xmlns="" id="{9E40E53E-C988-426F-8329-276AD3CAEA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144888" flipH="1">
                <a:off x="3746936" y="4975365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xmlns="" id="{88403F67-3FFA-4BA2-B8D4-67380C512C9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024888" flipH="1">
                <a:off x="3744424" y="4856143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xmlns="" id="{0B786FC1-0E07-4AEE-92FA-37A24B30BB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4844888" flipH="1">
                <a:off x="3731044" y="4737967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xmlns="" id="{85AA27F2-DFDF-44F2-A618-57EFA17095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4724888" flipH="1">
                <a:off x="3714431" y="4619255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xmlns="" id="{50F01951-33E6-4670-8510-A45AFA9FAF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4604888" flipH="1">
                <a:off x="3692114" y="4504885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xmlns="" id="{B89AB69C-9DB3-4F69-8CA1-A307081D03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4484888" flipH="1">
                <a:off x="3664306" y="4386447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xmlns="" id="{F30BB218-D727-41C1-B79D-A0AED6A3A31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4304888" flipH="1">
                <a:off x="3635304" y="4271135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xmlns="" id="{6F59CEBC-B7A5-4C76-924F-D74DC5438CD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4184888" flipH="1">
                <a:off x="3606302" y="4155823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xmlns="" id="{7BEDF0F4-2CD9-4AF9-AA9D-CB51D4DD5F3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4064888" flipH="1">
                <a:off x="3560459" y="4047045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xmlns="" id="{9D46B3A1-670F-4CB3-B355-42163B0030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944888" flipH="1">
                <a:off x="3514615" y="3938268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xmlns="" id="{B5A47F35-0D38-4293-8160-0E21371D861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764888" flipH="1">
                <a:off x="3472562" y="3823288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xmlns="" id="{BA20DB4C-EEC1-4C35-827B-F89B3B4FE43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644888" flipH="1">
                <a:off x="3418275" y="3719585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xmlns="" id="{245C023B-DEB9-4FC9-86B8-0587A060AF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524888" flipH="1">
                <a:off x="3363457" y="3613937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xmlns="" id="{A7D6D184-092F-4674-8F1B-FC05E0B491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404888" flipH="1">
                <a:off x="3304217" y="3507404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xmlns="" id="{6EED51F8-435D-4D0E-B993-A18B6BCFB3F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224888" flipH="1">
                <a:off x="3239792" y="3411600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xmlns="" id="{3E9A1B32-3F7E-430A-A9F0-EC58C0BE36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104888" flipH="1">
                <a:off x="3164790" y="3314745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xmlns="" id="{AB784227-8817-4FBA-A8DB-354974DD4D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984888" flipH="1">
                <a:off x="3092263" y="3219305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xmlns="" id="{EA8BDF06-7126-40E7-B60D-431CE6E0B7F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864888" flipH="1">
                <a:off x="3017791" y="3124395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0" name="Freeform 354">
              <a:extLst>
                <a:ext uri="{FF2B5EF4-FFF2-40B4-BE49-F238E27FC236}">
                  <a16:creationId xmlns:a16="http://schemas.microsoft.com/office/drawing/2014/main" xmlns="" id="{6CAE180B-E99A-4C6C-BA2E-53A5C0B355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9884888">
              <a:off x="2988669" y="2667453"/>
              <a:ext cx="1023489" cy="4136689"/>
            </a:xfrm>
            <a:custGeom>
              <a:avLst/>
              <a:gdLst>
                <a:gd name="connsiteX0" fmla="*/ 514487 w 1023489"/>
                <a:gd name="connsiteY0" fmla="*/ 4136689 h 4136689"/>
                <a:gd name="connsiteX1" fmla="*/ 479796 w 1023489"/>
                <a:gd name="connsiteY1" fmla="*/ 4082575 h 4136689"/>
                <a:gd name="connsiteX2" fmla="*/ 0 w 1023489"/>
                <a:gd name="connsiteY2" fmla="*/ 2364087 h 4136689"/>
                <a:gd name="connsiteX3" fmla="*/ 970682 w 1023489"/>
                <a:gd name="connsiteY3" fmla="*/ 20654 h 4136689"/>
                <a:gd name="connsiteX4" fmla="*/ 993407 w 1023489"/>
                <a:gd name="connsiteY4" fmla="*/ 0 h 4136689"/>
                <a:gd name="connsiteX5" fmla="*/ 1023489 w 1023489"/>
                <a:gd name="connsiteY5" fmla="*/ 8202 h 4136689"/>
                <a:gd name="connsiteX6" fmla="*/ 989302 w 1023489"/>
                <a:gd name="connsiteY6" fmla="*/ 39274 h 4136689"/>
                <a:gd name="connsiteX7" fmla="*/ 26333 w 1023489"/>
                <a:gd name="connsiteY7" fmla="*/ 2364087 h 4136689"/>
                <a:gd name="connsiteX8" fmla="*/ 502317 w 1023489"/>
                <a:gd name="connsiteY8" fmla="*/ 4068922 h 4136689"/>
                <a:gd name="connsiteX9" fmla="*/ 536898 w 1023489"/>
                <a:gd name="connsiteY9" fmla="*/ 4122864 h 413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3489" h="4136689">
                  <a:moveTo>
                    <a:pt x="514487" y="4136689"/>
                  </a:moveTo>
                  <a:lnTo>
                    <a:pt x="479796" y="4082575"/>
                  </a:lnTo>
                  <a:cubicBezTo>
                    <a:pt x="175330" y="3581492"/>
                    <a:pt x="0" y="2993264"/>
                    <a:pt x="0" y="2364087"/>
                  </a:cubicBezTo>
                  <a:cubicBezTo>
                    <a:pt x="0" y="1448919"/>
                    <a:pt x="370945" y="620390"/>
                    <a:pt x="970682" y="20654"/>
                  </a:cubicBezTo>
                  <a:lnTo>
                    <a:pt x="993407" y="0"/>
                  </a:lnTo>
                  <a:lnTo>
                    <a:pt x="1023489" y="8202"/>
                  </a:lnTo>
                  <a:lnTo>
                    <a:pt x="989302" y="39274"/>
                  </a:lnTo>
                  <a:cubicBezTo>
                    <a:pt x="394330" y="634245"/>
                    <a:pt x="26333" y="1456191"/>
                    <a:pt x="26333" y="2364087"/>
                  </a:cubicBezTo>
                  <a:cubicBezTo>
                    <a:pt x="26333" y="2988265"/>
                    <a:pt x="200269" y="3571818"/>
                    <a:pt x="502317" y="4068922"/>
                  </a:cubicBezTo>
                  <a:lnTo>
                    <a:pt x="536898" y="4122864"/>
                  </a:ln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xmlns="" id="{78FA5568-F15B-45C1-93C4-5F65154E12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6739066">
            <a:off x="3472676" y="1403773"/>
            <a:ext cx="2877042" cy="1875224"/>
            <a:chOff x="5281603" y="104899"/>
            <a:chExt cx="6910397" cy="6005491"/>
          </a:xfrm>
        </p:grpSpPr>
        <p:sp>
          <p:nvSpPr>
            <p:cNvPr id="197" name="Freeform 532">
              <a:extLst>
                <a:ext uri="{FF2B5EF4-FFF2-40B4-BE49-F238E27FC236}">
                  <a16:creationId xmlns:a16="http://schemas.microsoft.com/office/drawing/2014/main" xmlns="" id="{5A2CC89B-AE0F-4CC9-8FDC-DE5D5BFDD5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xmlns="" id="{87D41654-A71F-4B0D-981A-FFC6C76FB1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xmlns="" id="{4BB0D5AE-FD92-41C0-B51C-0258F76AEAB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xmlns="" id="{EFDAC255-734C-47F0-B618-BCF7FF64EAE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xmlns="" id="{56255041-B109-441F-A0F3-DC075BCB96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xmlns="" id="{DE4DF05E-EA19-4594-AF89-F5A850B21A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xmlns="" id="{736DE98B-DB03-4B13-8E79-6D1D356DE95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xmlns="" id="{01097D6A-2EBC-49A7-A0DF-78F5284C50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xmlns="" id="{4BA1290E-CF3C-481B-8F0D-D5C56290CFF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xmlns="" id="{EBA47BB2-6A10-4590-A48B-FD0C3B8344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xmlns="" id="{54C9506B-4649-49C2-81AB-7B75CF82D57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xmlns="" id="{B78FB939-2998-4EF0-B53F-3E74A2A45C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xmlns="" id="{F9E6DA10-575E-428A-BBCF-DC8BE81CE7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xmlns="" id="{DB13CCA2-1EB7-4A15-9E3F-3DBEDD4C26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xmlns="" id="{B17A476B-4D3C-4A29-81B4-50C090ADA3D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xmlns="" id="{1F7D562E-AB64-4F29-A158-8DD9F6B766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xmlns="" id="{79FF34A7-6B08-44D7-860B-96D5C411D5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xmlns="" id="{4CACF3EB-2C2F-4702-B2C0-87D30BE9E5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xmlns="" id="{6EB7EF9C-07AB-4C24-8E90-5F780909783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xmlns="" id="{1C98917F-A955-40BF-A73B-2919A49245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xmlns="" id="{BDCF4BBF-C76E-41AB-9C88-B2F7014AB8B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xmlns="" id="{47097F16-D419-4373-891A-7BA6ECEF042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xmlns="" id="{8840C265-F568-4A05-852C-2714E58189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xmlns="" id="{4D273EF1-B0EE-4DE7-A5C1-ACD2274E5C8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xmlns="" id="{53229079-EDBF-43E7-BCDD-AA7F6FC8D83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xmlns="" id="{B77D9F86-1AE4-4EEE-87D1-CB67B39162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xmlns="" id="{1A8989EE-BCAC-415B-91CE-A2CE6F5038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xmlns="" id="{5530D1A7-DED9-43B4-9C60-523F163A8E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xmlns="" id="{ED23EF9C-927F-4CBF-B91E-6AD1B697838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xmlns="" id="{EC94D0CE-D65C-46EF-BE17-BDD9B565DDE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xmlns="" id="{48A8A770-E3F6-4094-9E74-B24762E181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xmlns="" id="{350BC05F-A890-41D4-B535-6D02C449C1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xmlns="" id="{3404483F-F385-4E18-99B8-E35ED780722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xmlns="" id="{0167BDF2-78CF-4C01-8B41-E3B84E8F810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xmlns="" id="{EF1ACB40-9968-4203-AF1F-8895F7AF57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xmlns="" id="{DDBBD30A-7767-4D9D-BD8B-2FDAA9A349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xmlns="" id="{D505AD08-1A2C-4F96-AC83-9E1EBCA55E1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xmlns="" id="{4B1C4C3F-AFBC-482D-9D16-4A0B3DA678B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xmlns="" id="{B7C2C88E-7FE0-4185-A07C-E6307BE17B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xmlns="" id="{1F867265-1F7E-450F-9E6F-CC55A3CF151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xmlns="" id="{76F09577-48BF-455F-9788-57B3EEEDFA1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xmlns="" id="{53BA6874-A571-4343-ABAD-66A5A420DF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xmlns="" id="{617C8CEC-6A4D-4EFE-B875-A7F23C25840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xmlns="" id="{6B7779CD-8834-4768-A573-61F812B5E78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xmlns="" id="{4A7A2011-46DF-4B44-9A56-AD0B4758FE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xmlns="" id="{7EDA8CF3-7D30-4FD8-A665-8F5D0C4A617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xmlns="" id="{35CB1BBF-6E4C-4E4E-B0F5-F79EC3AC47B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xmlns="" id="{B958D513-EAEC-41B8-B319-6F91F5EC9A1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xmlns="" id="{F3CCD006-3BC7-46B9-BE8A-14A460DF80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xmlns="" id="{6A50D178-956C-4E99-90EB-7D7C6F092D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xmlns="" id="{8B91CF08-FD4B-479D-982F-E7E5A9B905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xmlns="" id="{A1AC26BC-A540-493A-8674-9BAA81584F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xmlns="" id="{8F950C70-356D-41B4-BF54-86CF99D2E6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xmlns="" id="{BA93DFF3-BEA1-49CE-A8CE-237C2735683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xmlns="" id="{414591EA-DD7E-40C4-A40F-65369C1E7AF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xmlns="" id="{1CC11A73-6BFF-417B-9858-D55A8620E2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xmlns="" id="{FC7861F6-0A67-4E27-BC73-C47EDEF063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xmlns="" id="{8C072D77-1926-4388-8BA7-F5B4C35044D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xmlns="" id="{8FD62098-4815-4F39-9B9A-9B61A5A69C1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xmlns="" id="{8A222C5D-2DD4-4876-A221-DD6BA7EB695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xmlns="" id="{5BA181C9-B41B-4A88-B6F6-FAAE6FAE71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xmlns="" id="{3B8EB14A-DA7F-42BC-9EB3-AA863D7297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xmlns="" id="{94905381-ED9D-4A23-8156-DACF6A46EA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xmlns="" id="{D18D568B-A6F4-4356-90AC-A728C2D59D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xmlns="" id="{7346783C-9DEC-4E45-B23A-9C89829DC4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xmlns="" id="{23598270-35F6-4B3B-AB55-ACE1644931C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xmlns="" id="{E2AA95A5-6A0F-4FC2-BC83-567AC0D3C7F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xmlns="" id="{2B19D034-531D-4519-9F89-7102A658FB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xmlns="" id="{F2564210-4441-47C3-87C0-68D11BBCA8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xmlns="" id="{D3D7FE0C-71A9-4436-A6BC-031081D6DB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xmlns="" id="{5488C84F-997B-449D-8FBB-B9886DC83D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xmlns="" id="{3D2FDD76-4A50-4263-9222-739E4C68FA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xmlns="" id="{DB81F67E-26C4-4B09-B305-F8F12786BE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xmlns="" id="{A60F176F-DD23-45DB-8F95-F749B20EC1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xmlns="" id="{9FA7B7D9-E8A3-41DF-A1C2-EAC708F8877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xmlns="" id="{EE119431-8524-4C56-B720-7F7078E1DB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xmlns="" id="{53915CC3-D8DC-4EB9-BFF2-4DBC2716907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xmlns="" id="{E7C5AA68-0464-4D47-A89C-3DBAAE2CD13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xmlns="" id="{B971C077-4C47-4A46-A248-D90D09B8D9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xmlns="" id="{13C91280-49AF-4650-8A18-0EFE4BD7F9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2" name="Picture 4" descr="Omara za čevlje Marselino OS156 | mimovrste=)">
            <a:extLst>
              <a:ext uri="{FF2B5EF4-FFF2-40B4-BE49-F238E27FC236}">
                <a16:creationId xmlns:a16="http://schemas.microsoft.com/office/drawing/2014/main" xmlns="" id="{65D29855-3D06-427D-ADE9-23CC1BD90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59" r="14923" b="3"/>
          <a:stretch/>
        </p:blipFill>
        <p:spPr bwMode="auto">
          <a:xfrm>
            <a:off x="-164" y="2273740"/>
            <a:ext cx="2717146" cy="4584260"/>
          </a:xfrm>
          <a:custGeom>
            <a:avLst/>
            <a:gdLst/>
            <a:ahLst/>
            <a:cxnLst/>
            <a:rect l="l" t="t" r="r" b="b"/>
            <a:pathLst>
              <a:path w="3622862" h="4584260">
                <a:moveTo>
                  <a:pt x="706129" y="0"/>
                </a:moveTo>
                <a:cubicBezTo>
                  <a:pt x="2316996" y="0"/>
                  <a:pt x="3622862" y="1305866"/>
                  <a:pt x="3622862" y="2916733"/>
                </a:cubicBezTo>
                <a:cubicBezTo>
                  <a:pt x="3622862" y="3520808"/>
                  <a:pt x="3439225" y="4081993"/>
                  <a:pt x="3124730" y="4547506"/>
                </a:cubicBezTo>
                <a:lnTo>
                  <a:pt x="3097246" y="4584260"/>
                </a:lnTo>
                <a:lnTo>
                  <a:pt x="0" y="4584260"/>
                </a:lnTo>
                <a:lnTo>
                  <a:pt x="0" y="87518"/>
                </a:lnTo>
                <a:lnTo>
                  <a:pt x="47423" y="74689"/>
                </a:lnTo>
                <a:cubicBezTo>
                  <a:pt x="259105" y="25825"/>
                  <a:pt x="479601" y="0"/>
                  <a:pt x="70612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8" name="Group 277">
            <a:extLst>
              <a:ext uri="{FF2B5EF4-FFF2-40B4-BE49-F238E27FC236}">
                <a16:creationId xmlns:a16="http://schemas.microsoft.com/office/drawing/2014/main" xmlns="" id="{0533043E-1D9A-4D26-8D46-ACB14C383A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251713" y="-6743"/>
            <a:ext cx="3094649" cy="3805391"/>
            <a:chOff x="8335618" y="-6743"/>
            <a:chExt cx="4126199" cy="3805391"/>
          </a:xfrm>
        </p:grpSpPr>
        <p:sp>
          <p:nvSpPr>
            <p:cNvPr id="279" name="Freeform 472">
              <a:extLst>
                <a:ext uri="{FF2B5EF4-FFF2-40B4-BE49-F238E27FC236}">
                  <a16:creationId xmlns:a16="http://schemas.microsoft.com/office/drawing/2014/main" xmlns="" id="{0467D111-B76C-474E-8ED7-EB2BEB8A83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739066">
              <a:off x="8643787" y="-19382"/>
              <a:ext cx="3509861" cy="4126199"/>
            </a:xfrm>
            <a:custGeom>
              <a:avLst/>
              <a:gdLst>
                <a:gd name="connsiteX0" fmla="*/ 3506004 w 3509861"/>
                <a:gd name="connsiteY0" fmla="*/ 51598 h 4126199"/>
                <a:gd name="connsiteX1" fmla="*/ 3509861 w 3509861"/>
                <a:gd name="connsiteY1" fmla="*/ 75992 h 4126199"/>
                <a:gd name="connsiteX2" fmla="*/ 3265815 w 3509861"/>
                <a:gd name="connsiteY2" fmla="*/ 38747 h 4126199"/>
                <a:gd name="connsiteX3" fmla="*/ 2965063 w 3509861"/>
                <a:gd name="connsiteY3" fmla="*/ 23559 h 4126199"/>
                <a:gd name="connsiteX4" fmla="*/ 23559 w 3509861"/>
                <a:gd name="connsiteY4" fmla="*/ 2965064 h 4126199"/>
                <a:gd name="connsiteX5" fmla="*/ 195913 w 3509861"/>
                <a:gd name="connsiteY5" fmla="*/ 3959533 h 4126199"/>
                <a:gd name="connsiteX6" fmla="*/ 260715 w 3509861"/>
                <a:gd name="connsiteY6" fmla="*/ 4122429 h 4126199"/>
                <a:gd name="connsiteX7" fmla="*/ 236868 w 3509861"/>
                <a:gd name="connsiteY7" fmla="*/ 4126199 h 4126199"/>
                <a:gd name="connsiteX8" fmla="*/ 173735 w 3509861"/>
                <a:gd name="connsiteY8" fmla="*/ 3967497 h 4126199"/>
                <a:gd name="connsiteX9" fmla="*/ 0 w 3509861"/>
                <a:gd name="connsiteY9" fmla="*/ 2965064 h 4126199"/>
                <a:gd name="connsiteX10" fmla="*/ 2965063 w 3509861"/>
                <a:gd name="connsiteY10" fmla="*/ 0 h 4126199"/>
                <a:gd name="connsiteX11" fmla="*/ 3268224 w 3509861"/>
                <a:gd name="connsiteY11" fmla="*/ 15309 h 412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9861" h="4126199">
                  <a:moveTo>
                    <a:pt x="3506004" y="51598"/>
                  </a:moveTo>
                  <a:lnTo>
                    <a:pt x="3509861" y="75992"/>
                  </a:lnTo>
                  <a:lnTo>
                    <a:pt x="3265815" y="38747"/>
                  </a:lnTo>
                  <a:cubicBezTo>
                    <a:pt x="3166930" y="28704"/>
                    <a:pt x="3066597" y="23559"/>
                    <a:pt x="2965063" y="23559"/>
                  </a:cubicBezTo>
                  <a:cubicBezTo>
                    <a:pt x="1340516" y="23559"/>
                    <a:pt x="23559" y="1340516"/>
                    <a:pt x="23559" y="2965064"/>
                  </a:cubicBezTo>
                  <a:cubicBezTo>
                    <a:pt x="23560" y="3314088"/>
                    <a:pt x="84347" y="3648914"/>
                    <a:pt x="195913" y="3959533"/>
                  </a:cubicBezTo>
                  <a:lnTo>
                    <a:pt x="260715" y="4122429"/>
                  </a:lnTo>
                  <a:lnTo>
                    <a:pt x="236868" y="4126199"/>
                  </a:lnTo>
                  <a:lnTo>
                    <a:pt x="173735" y="3967497"/>
                  </a:lnTo>
                  <a:cubicBezTo>
                    <a:pt x="61275" y="3654391"/>
                    <a:pt x="0" y="3316882"/>
                    <a:pt x="0" y="2965064"/>
                  </a:cubicBezTo>
                  <a:cubicBezTo>
                    <a:pt x="0" y="1327504"/>
                    <a:pt x="1327504" y="0"/>
                    <a:pt x="2965063" y="0"/>
                  </a:cubicBezTo>
                  <a:cubicBezTo>
                    <a:pt x="3067411" y="0"/>
                    <a:pt x="3168547" y="5186"/>
                    <a:pt x="3268224" y="15309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xmlns="" id="{0245E438-0F22-4A0C-8FA5-7DD26B07FA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86805" y="-6743"/>
              <a:ext cx="3463561" cy="3785601"/>
              <a:chOff x="8686805" y="-6743"/>
              <a:chExt cx="3463561" cy="3785601"/>
            </a:xfrm>
          </p:grpSpPr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xmlns="" id="{876F08AB-7545-488E-A89F-AF9B49BE719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739066" flipH="1">
                <a:off x="8795466" y="439047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xmlns="" id="{887986E6-3201-45E0-A509-900C567727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859066" flipH="1">
                <a:off x="8817382" y="333544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xmlns="" id="{4BD4D765-023F-4F16-860E-E9452E42BF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979066" flipH="1">
                <a:off x="8841253" y="227730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xmlns="" id="{05086030-C85D-4F90-A659-A7138DE900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7099066" flipH="1">
                <a:off x="8872780" y="127569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xmlns="" id="{B7CEF63F-F3DE-4042-BA7B-603AAFF9026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7279066" flipH="1">
                <a:off x="8904709" y="28186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xmlns="" id="{43580882-8962-4B1E-89AD-AB4B0B8FEA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7399066" flipH="1">
                <a:off x="8942715" y="-74751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xmlns="" id="{3FD8510A-610D-4B40-BB89-0CC20640B78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559066" flipH="1">
                <a:off x="8781091" y="543294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xmlns="" id="{0028D8D3-9531-4B58-91F0-82CF8C8DB14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439066" flipH="1">
                <a:off x="8766257" y="648677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xmlns="" id="{4C0F87A3-E6BB-4FAC-9592-66ED3AF92B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319066" flipH="1">
                <a:off x="8760253" y="757222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xmlns="" id="{5F6807CB-D2E2-4CC1-AACD-4A9006059A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199066" flipH="1">
                <a:off x="8754813" y="862203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xmlns="" id="{BCDEFABC-A315-4283-AA50-EEE0ADB4AB4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019066" flipH="1">
                <a:off x="8754971" y="968791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xmlns="" id="{864D6071-E47F-4BFE-972F-EE595E814C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5899066" flipH="1">
                <a:off x="8755130" y="1075379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xmlns="" id="{8B8BD70E-238E-48E1-BD25-828F42364E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5779066" flipH="1">
                <a:off x="8766318" y="1180065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xmlns="" id="{2A057344-1959-43BC-8343-920419EA8E6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5659066" flipH="1">
                <a:off x="8777506" y="1284751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xmlns="" id="{37DB6DBB-CDAD-4031-B412-7F58E37D036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5479066" flipH="1">
                <a:off x="8798781" y="1390258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xmlns="" id="{98BDBFF9-9CF2-4349-A39F-491E26BA28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5359066" flipH="1">
                <a:off x="8820056" y="1495765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xmlns="" id="{3ECB9C6D-7E53-4A62-8A5E-782465B0A61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5239066" flipH="1">
                <a:off x="8841331" y="1601272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xmlns="" id="{EE852234-BC29-4F2A-8117-1C87D54C88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5119066" flipH="1">
                <a:off x="8870734" y="1701649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xmlns="" id="{AA8A9D32-BE75-4DCA-A096-75AC4778CE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939066" flipH="1">
                <a:off x="8901919" y="1802308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xmlns="" id="{3FD43E45-4F67-4C3B-B807-7D55798251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819066" flipH="1">
                <a:off x="8938578" y="1903217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xmlns="" id="{2CB92E58-C74F-4656-AAD1-195EC47749F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699066" flipH="1">
                <a:off x="8979385" y="2001251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xmlns="" id="{A4349CA9-62B8-4563-B600-0397A0BC29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579066" flipH="1">
                <a:off x="9028039" y="2098324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xmlns="" id="{E6D094E0-C17B-416B-92C6-EF26399B2C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399066" flipH="1">
                <a:off x="9077438" y="2190785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xmlns="" id="{701AA408-9867-4550-9E7B-3947B4207B4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279066" flipH="1">
                <a:off x="9126837" y="2283246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xmlns="" id="{5775630E-B5EB-4D04-98A3-7B6C22A492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159066" flipH="1">
                <a:off x="9182708" y="2378230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xmlns="" id="{D30CFEBB-5EC5-4A6D-AA14-FE2BB74351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039066" flipH="1">
                <a:off x="9243661" y="2462832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xmlns="" id="{A99F72A6-18F8-434E-8202-FB106D24B2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859066" flipH="1">
                <a:off x="9303730" y="2552037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xmlns="" id="{CD8FB54F-097A-4223-9C9B-6EDA52B58B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739066" flipH="1">
                <a:off x="9365449" y="2636549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xmlns="" id="{6AB48D71-EFD3-424A-B11B-A2644B0B87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619066" flipH="1">
                <a:off x="9440317" y="2717783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xmlns="" id="{22D098C0-4D4E-4C1F-838C-EA32CAA1DC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499066" flipH="1">
                <a:off x="9511226" y="2797312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xmlns="" id="{134AFF9A-9CFA-4E77-8ED2-6F685F2DCD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319066" flipH="1">
                <a:off x="9584056" y="2869264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xmlns="" id="{A24E03D8-2019-44A7-92BD-20C500E6D4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199066" flipH="1">
                <a:off x="9664273" y="2941493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xmlns="" id="{1B34DBCA-8F4B-4956-811C-2CD919AB6F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079066" flipH="1">
                <a:off x="9744490" y="3013721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xmlns="" id="{0EE6C5C5-0448-4385-90A0-B5CE85B0B4F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959066" flipH="1">
                <a:off x="9829433" y="3075735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xmlns="" id="{45B8D7DE-786E-46B4-8736-57823C155A7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779066" flipH="1">
                <a:off x="9912951" y="3138266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xmlns="" id="{1A4A3B23-4408-4E81-85BE-D9AD4F4B6E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659066" flipH="1">
                <a:off x="9999678" y="3202979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xmlns="" id="{A247F9DE-DA84-44DA-806F-47F81BD0D0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539066" flipH="1">
                <a:off x="10090827" y="3258485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xmlns="" id="{FC672FF4-EB0A-470B-AF67-C9F535F0BB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419066" flipH="1">
                <a:off x="10184468" y="3312182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xmlns="" id="{199E3535-5063-4939-87B2-229136F887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239066" flipH="1">
                <a:off x="10279751" y="3354037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xmlns="" id="{51EBD4B1-D5D0-487E-91E9-3A56EBE02A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119066" flipH="1">
                <a:off x="10376536" y="3397957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xmlns="" id="{3F0192D7-540A-406C-98B8-47C1B4D6A2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1999066" flipH="1">
                <a:off x="10474724" y="3440992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xmlns="" id="{DD8B2126-2ED5-4BF7-B917-24EFB67241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1879066" flipH="1">
                <a:off x="10572911" y="3482728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xmlns="" id="{F5E62C1B-F81F-49D8-991C-5F24EE9AC8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1699066" flipH="1">
                <a:off x="10674235" y="3515215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xmlns="" id="{44D291C1-4B0A-4B18-B9E5-47446FAFBE5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1579066" flipH="1">
                <a:off x="10777184" y="3545260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xmlns="" id="{B484B67A-6231-41D1-BA30-C913CEF3CBD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1459066" flipH="1">
                <a:off x="10878685" y="3569058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xmlns="" id="{5FD1A16A-7FD7-4DEB-BF32-A1F0879B6D3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1339066" flipH="1">
                <a:off x="10985523" y="3589870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xmlns="" id="{4E41313C-C831-4C4E-998B-A9F52BBCA4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1159066" flipH="1">
                <a:off x="11090248" y="3608560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xmlns="" id="{E428D31C-A29F-41D2-8F24-7323C5F917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1039066" flipH="1">
                <a:off x="11194974" y="3627250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xmlns="" id="{610507B3-DFE2-4B16-86E9-3AC9741A15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919066" flipH="1">
                <a:off x="11300553" y="3629799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xmlns="" id="{737336BA-A783-45B5-9054-18AC0D346F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799066" flipH="1">
                <a:off x="11406133" y="3632349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xmlns="" id="{05370C58-2DF7-437D-B1BD-413429A068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619066" flipH="1">
                <a:off x="11515381" y="3640271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xmlns="" id="{C8058C82-371D-419B-9A0B-FEAB4E525CB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499066" flipH="1">
                <a:off x="11619921" y="3634068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xmlns="" id="{6C10AD60-73D1-4EAD-BB3A-C67B4975853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379066" flipH="1">
                <a:off x="11726244" y="3628147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xmlns="" id="{2C546D67-314B-4FA2-9AF7-7A25516076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259066" flipH="1">
                <a:off x="11834913" y="3618944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xmlns="" id="{11007FD9-8193-42B1-ADC2-E4014D794C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079066" flipH="1">
                <a:off x="11936733" y="3601571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xmlns="" id="{CD59126A-395E-423A-80F0-18CF579824C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959066" flipH="1">
                <a:off x="12043295" y="3575954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xmlns="" id="{5DE04344-9A26-4241-A3F9-2FA53AB0302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839066" flipH="1">
                <a:off x="12147794" y="3551837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0" name="Picture 2" descr="Traktor New Holland | Baby Center Slovenija">
            <a:extLst>
              <a:ext uri="{FF2B5EF4-FFF2-40B4-BE49-F238E27FC236}">
                <a16:creationId xmlns:a16="http://schemas.microsoft.com/office/drawing/2014/main" xmlns="" id="{67275437-C6B7-45F5-AC96-14399AD82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63" r="9738" b="1"/>
          <a:stretch/>
        </p:blipFill>
        <p:spPr bwMode="auto">
          <a:xfrm>
            <a:off x="4155334" y="780500"/>
            <a:ext cx="2138972" cy="2851962"/>
          </a:xfrm>
          <a:custGeom>
            <a:avLst/>
            <a:gdLst/>
            <a:ahLst/>
            <a:cxnLst/>
            <a:rect l="l" t="t" r="r" b="b"/>
            <a:pathLst>
              <a:path w="2851962" h="2851962">
                <a:moveTo>
                  <a:pt x="1425981" y="0"/>
                </a:moveTo>
                <a:cubicBezTo>
                  <a:pt x="2213529" y="0"/>
                  <a:pt x="2851962" y="638433"/>
                  <a:pt x="2851962" y="1425981"/>
                </a:cubicBezTo>
                <a:cubicBezTo>
                  <a:pt x="2851962" y="2213529"/>
                  <a:pt x="2213529" y="2851962"/>
                  <a:pt x="1425981" y="2851962"/>
                </a:cubicBezTo>
                <a:cubicBezTo>
                  <a:pt x="638433" y="2851962"/>
                  <a:pt x="0" y="2213529"/>
                  <a:pt x="0" y="1425981"/>
                </a:cubicBezTo>
                <a:cubicBezTo>
                  <a:pt x="0" y="638433"/>
                  <a:pt x="638433" y="0"/>
                  <a:pt x="142598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stan srček - Ceneje.si">
            <a:extLst>
              <a:ext uri="{FF2B5EF4-FFF2-40B4-BE49-F238E27FC236}">
                <a16:creationId xmlns:a16="http://schemas.microsoft.com/office/drawing/2014/main" xmlns="" id="{7109F68D-BBB9-482E-B81B-4D8AE6F6F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59" r="31330" b="-1"/>
          <a:stretch/>
        </p:blipFill>
        <p:spPr bwMode="auto">
          <a:xfrm>
            <a:off x="6681702" y="-1"/>
            <a:ext cx="2462299" cy="3574038"/>
          </a:xfrm>
          <a:custGeom>
            <a:avLst/>
            <a:gdLst/>
            <a:ahLst/>
            <a:cxnLst/>
            <a:rect l="l" t="t" r="r" b="b"/>
            <a:pathLst>
              <a:path w="3283065" h="3574038">
                <a:moveTo>
                  <a:pt x="191559" y="0"/>
                </a:moveTo>
                <a:lnTo>
                  <a:pt x="3283065" y="0"/>
                </a:lnTo>
                <a:lnTo>
                  <a:pt x="3283065" y="3480152"/>
                </a:lnTo>
                <a:lnTo>
                  <a:pt x="3181697" y="3507574"/>
                </a:lnTo>
                <a:cubicBezTo>
                  <a:pt x="2993327" y="3551058"/>
                  <a:pt x="2797112" y="3574038"/>
                  <a:pt x="2595530" y="3574038"/>
                </a:cubicBezTo>
                <a:cubicBezTo>
                  <a:pt x="1162058" y="3574038"/>
                  <a:pt x="0" y="2411980"/>
                  <a:pt x="0" y="978508"/>
                </a:cubicBezTo>
                <a:cubicBezTo>
                  <a:pt x="0" y="642538"/>
                  <a:pt x="63834" y="321477"/>
                  <a:pt x="180034" y="2679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OŠKI ČEVELJ - 843808390 | Moški nizki čevlji | Moški | Čevlji Karal">
            <a:extLst>
              <a:ext uri="{FF2B5EF4-FFF2-40B4-BE49-F238E27FC236}">
                <a16:creationId xmlns:a16="http://schemas.microsoft.com/office/drawing/2014/main" xmlns="" id="{817079DA-97E2-4A41-B8FE-E2C63C0E5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168" y="111821"/>
            <a:ext cx="3806309" cy="213153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vok 5">
            <a:hlinkClick r:id="" action="ppaction://media"/>
            <a:extLst>
              <a:ext uri="{FF2B5EF4-FFF2-40B4-BE49-F238E27FC236}">
                <a16:creationId xmlns:a16="http://schemas.microsoft.com/office/drawing/2014/main" xmlns="" id="{047CE992-82C8-480C-88D4-CCADA0B587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66458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272"/>
    </mc:Choice>
    <mc:Fallback>
      <p:transition spd="slow" advTm="20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CBC68B7-F6E8-460E-8CD1-6F1CB871EC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E4F4E6A-23D3-4DE0-A67E-CBF28C347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55" r="30596" b="1"/>
          <a:stretch/>
        </p:blipFill>
        <p:spPr bwMode="auto">
          <a:xfrm>
            <a:off x="-2748" y="10"/>
            <a:ext cx="2563149" cy="342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Ste vedeli? Ni vsaka jesen enaka, odtenki listja so odvisni od ...">
            <a:extLst>
              <a:ext uri="{FF2B5EF4-FFF2-40B4-BE49-F238E27FC236}">
                <a16:creationId xmlns:a16="http://schemas.microsoft.com/office/drawing/2014/main" xmlns="" id="{9EB962DA-9A24-4E42-B87E-42DC01C85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87" r="33081" b="-1"/>
          <a:stretch/>
        </p:blipFill>
        <p:spPr bwMode="auto">
          <a:xfrm>
            <a:off x="2539274" y="-5159"/>
            <a:ext cx="2563151" cy="342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ako smeh utiče na zdravlje">
            <a:extLst>
              <a:ext uri="{FF2B5EF4-FFF2-40B4-BE49-F238E27FC236}">
                <a16:creationId xmlns:a16="http://schemas.microsoft.com/office/drawing/2014/main" xmlns="" id="{EFFA8CEE-5514-45B8-A9A1-96C7B82C00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48" r="16259" b="-1"/>
          <a:stretch/>
        </p:blipFill>
        <p:spPr bwMode="auto">
          <a:xfrm>
            <a:off x="2208" y="3430686"/>
            <a:ext cx="256264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C681F2A0-3A3A-4CBC-A378-F55508514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79" r="21980" b="2"/>
          <a:stretch/>
        </p:blipFill>
        <p:spPr bwMode="auto">
          <a:xfrm>
            <a:off x="2531045" y="3402453"/>
            <a:ext cx="256264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16C2AB1-9126-4DE3-9F2A-58CCB53C3B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0" y="0"/>
            <a:ext cx="9141619" cy="6856214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F1391C70-B686-4EBC-834D-E221049374C7}"/>
              </a:ext>
            </a:extLst>
          </p:cNvPr>
          <p:cNvSpPr txBox="1"/>
          <p:nvPr/>
        </p:nvSpPr>
        <p:spPr>
          <a:xfrm>
            <a:off x="4901383" y="1988840"/>
            <a:ext cx="4392488" cy="24214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l-SI" sz="3000" dirty="0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S</a:t>
            </a:r>
            <a:r>
              <a:rPr lang="en-US" sz="3000" dirty="0" err="1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amostalniki</a:t>
            </a:r>
            <a:r>
              <a:rPr lang="en-US" sz="3000" dirty="0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 so </a:t>
            </a:r>
            <a:r>
              <a:rPr lang="en-US" sz="3000" dirty="0" err="1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besede</a:t>
            </a:r>
            <a:r>
              <a:rPr lang="en-US" sz="3000" dirty="0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 s </a:t>
            </a:r>
            <a:r>
              <a:rPr lang="en-US" sz="3000" dirty="0" err="1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katerimi</a:t>
            </a:r>
            <a:r>
              <a:rPr lang="en-US" sz="3000" dirty="0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sz="3000" dirty="0" err="1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poimenujemo</a:t>
            </a:r>
            <a:r>
              <a:rPr lang="en-US" sz="3000" dirty="0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n w="3175" cmpd="sng">
                  <a:noFill/>
                </a:ln>
                <a:solidFill>
                  <a:srgbClr val="CC0066"/>
                </a:solidFill>
                <a:latin typeface="Arial Black" panose="020B0A04020102020204" pitchFamily="34" charset="0"/>
                <a:ea typeface="+mj-ea"/>
                <a:cs typeface="+mj-cs"/>
              </a:rPr>
              <a:t>POJME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37B97B1-4604-4D17-B0E2-DCED8C3CE0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-1192" y="3426338"/>
            <a:ext cx="4565535" cy="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F1BB5D5-8177-4F4E-9542-50E47971B1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549488" y="0"/>
            <a:ext cx="20634" cy="685800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4A60FEE-1825-4AB7-87DA-6D4DCDBC37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21486" y="0"/>
            <a:ext cx="510" cy="685800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PoljeZBesedilom 14">
            <a:extLst>
              <a:ext uri="{FF2B5EF4-FFF2-40B4-BE49-F238E27FC236}">
                <a16:creationId xmlns:a16="http://schemas.microsoft.com/office/drawing/2014/main" xmlns="" id="{D361C6A0-5EE6-4DD0-A8DE-66DFFB3DB1C0}"/>
              </a:ext>
            </a:extLst>
          </p:cNvPr>
          <p:cNvSpPr txBox="1"/>
          <p:nvPr/>
        </p:nvSpPr>
        <p:spPr>
          <a:xfrm>
            <a:off x="3364711" y="28075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JESEN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xmlns="" id="{306D0517-406F-4B5C-9373-948E25B28331}"/>
              </a:ext>
            </a:extLst>
          </p:cNvPr>
          <p:cNvSpPr txBox="1"/>
          <p:nvPr/>
        </p:nvSpPr>
        <p:spPr>
          <a:xfrm>
            <a:off x="1024860" y="5486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JEZA</a:t>
            </a: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xmlns="" id="{B7521D30-9A32-4FC4-82A7-EAA519888572}"/>
              </a:ext>
            </a:extLst>
          </p:cNvPr>
          <p:cNvSpPr/>
          <p:nvPr/>
        </p:nvSpPr>
        <p:spPr>
          <a:xfrm>
            <a:off x="3597317" y="6334920"/>
            <a:ext cx="902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/>
              <a:t>ŽALOST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xmlns="" id="{EE4F7719-5198-4479-B17B-9DDB174AD14E}"/>
              </a:ext>
            </a:extLst>
          </p:cNvPr>
          <p:cNvSpPr/>
          <p:nvPr/>
        </p:nvSpPr>
        <p:spPr>
          <a:xfrm>
            <a:off x="217548" y="3479554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/>
              <a:t>SMEH</a:t>
            </a:r>
          </a:p>
        </p:txBody>
      </p:sp>
      <p:pic>
        <p:nvPicPr>
          <p:cNvPr id="12" name="Zvok 11">
            <a:hlinkClick r:id="" action="ppaction://media"/>
            <a:extLst>
              <a:ext uri="{FF2B5EF4-FFF2-40B4-BE49-F238E27FC236}">
                <a16:creationId xmlns:a16="http://schemas.microsoft.com/office/drawing/2014/main" xmlns="" id="{252C4ED0-5D5C-4761-8688-4E2DC74609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1020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466"/>
    </mc:Choice>
    <mc:Fallback>
      <p:transition spd="slow" advTm="31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37AF7F56-7B95-4EF7-BC70-13E8179EC6A2}"/>
              </a:ext>
            </a:extLst>
          </p:cNvPr>
          <p:cNvSpPr txBox="1"/>
          <p:nvPr/>
        </p:nvSpPr>
        <p:spPr>
          <a:xfrm>
            <a:off x="179512" y="25338"/>
            <a:ext cx="8993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 Black" panose="020B0A04020102020204" pitchFamily="34" charset="0"/>
              </a:rPr>
              <a:t>Kako ugotovimo, ali je beseda samostalnik?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xmlns="" id="{D0F477F5-2BDA-4738-9AA1-CB5412D970CC}"/>
              </a:ext>
            </a:extLst>
          </p:cNvPr>
          <p:cNvSpPr txBox="1"/>
          <p:nvPr/>
        </p:nvSpPr>
        <p:spPr>
          <a:xfrm>
            <a:off x="256249" y="557794"/>
            <a:ext cx="691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Arial Black" panose="020B0A04020102020204" pitchFamily="34" charset="0"/>
              </a:rPr>
              <a:t>Pomagamo si z vprašanjem </a:t>
            </a:r>
            <a:r>
              <a:rPr lang="sl-SI" sz="2800" dirty="0">
                <a:solidFill>
                  <a:srgbClr val="FFFF00"/>
                </a:solidFill>
                <a:latin typeface="Arial Black" panose="020B0A04020102020204" pitchFamily="34" charset="0"/>
              </a:rPr>
              <a:t>KAJ JE TO? </a:t>
            </a:r>
            <a:r>
              <a:rPr lang="sl-SI" sz="2800" dirty="0">
                <a:latin typeface="Arial Black" panose="020B0A04020102020204" pitchFamily="34" charset="0"/>
              </a:rPr>
              <a:t>ali </a:t>
            </a:r>
            <a:r>
              <a:rPr lang="sl-SI" sz="2800" dirty="0">
                <a:solidFill>
                  <a:srgbClr val="CC0066"/>
                </a:solidFill>
                <a:latin typeface="Arial Black" panose="020B0A04020102020204" pitchFamily="34" charset="0"/>
              </a:rPr>
              <a:t>KDO JE TO?</a:t>
            </a:r>
          </a:p>
        </p:txBody>
      </p:sp>
      <p:pic>
        <p:nvPicPr>
          <p:cNvPr id="4100" name="Picture 4" descr="ŽOGA MEHKA KOŠARKARSKA PENA S KOŽO 20 cm - Sportnatrgovina.si">
            <a:extLst>
              <a:ext uri="{FF2B5EF4-FFF2-40B4-BE49-F238E27FC236}">
                <a16:creationId xmlns:a16="http://schemas.microsoft.com/office/drawing/2014/main" xmlns="" id="{6A8A8A95-F8BA-41C1-9CD5-005396AB8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5997" y="335773"/>
            <a:ext cx="1729730" cy="17297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bjem je vreden več kot tisoč besed ... Misel o prijateljstvu">
            <a:extLst>
              <a:ext uri="{FF2B5EF4-FFF2-40B4-BE49-F238E27FC236}">
                <a16:creationId xmlns:a16="http://schemas.microsoft.com/office/drawing/2014/main" xmlns="" id="{3728B3C2-50FC-467C-AFB1-63944C0F5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31020" b="8881"/>
          <a:stretch/>
        </p:blipFill>
        <p:spPr bwMode="auto">
          <a:xfrm>
            <a:off x="3142177" y="1582692"/>
            <a:ext cx="1959989" cy="266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VET KNJIGE | PESMI O ŽIVALIH 2 S CD">
            <a:extLst>
              <a:ext uri="{FF2B5EF4-FFF2-40B4-BE49-F238E27FC236}">
                <a16:creationId xmlns:a16="http://schemas.microsoft.com/office/drawing/2014/main" xmlns="" id="{67B4874A-1958-44A7-A25B-6B1A4AF12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80" t="6001" r="2121" b="66215"/>
          <a:stretch/>
        </p:blipFill>
        <p:spPr bwMode="auto">
          <a:xfrm>
            <a:off x="5508103" y="2209679"/>
            <a:ext cx="3184585" cy="12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Kako poimenovati muce: izberite ime hišnega ljubljenčka">
            <a:extLst>
              <a:ext uri="{FF2B5EF4-FFF2-40B4-BE49-F238E27FC236}">
                <a16:creationId xmlns:a16="http://schemas.microsoft.com/office/drawing/2014/main" xmlns="" id="{C8FF0B45-82D1-4391-B74E-4419A45A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2072" y="3717032"/>
            <a:ext cx="1847850" cy="24765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Vse več učencev se šola doma, znati jim je treba bistveno manj ...">
            <a:extLst>
              <a:ext uri="{FF2B5EF4-FFF2-40B4-BE49-F238E27FC236}">
                <a16:creationId xmlns:a16="http://schemas.microsoft.com/office/drawing/2014/main" xmlns="" id="{BD955F5C-C043-43BD-82F6-499049164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46" r="17298"/>
          <a:stretch/>
        </p:blipFill>
        <p:spPr bwMode="auto">
          <a:xfrm>
            <a:off x="3538106" y="4492327"/>
            <a:ext cx="2067787" cy="18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frizerka XS_krog za stran_z nogami - UnijaXS">
            <a:extLst>
              <a:ext uri="{FF2B5EF4-FFF2-40B4-BE49-F238E27FC236}">
                <a16:creationId xmlns:a16="http://schemas.microsoft.com/office/drawing/2014/main" xmlns="" id="{C03B4E60-5B63-40B7-82D6-4BFC40B19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202" y="4236973"/>
            <a:ext cx="1990725" cy="22955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Biljka Orhideja Phalaenopsis u keramičkoj tegli 9 cm - Akcija ...">
            <a:extLst>
              <a:ext uri="{FF2B5EF4-FFF2-40B4-BE49-F238E27FC236}">
                <a16:creationId xmlns:a16="http://schemas.microsoft.com/office/drawing/2014/main" xmlns="" id="{F7C1FE76-60EC-4FE5-B43F-E4B980582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099" y="1541534"/>
            <a:ext cx="17621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xmlns="" id="{6BF7CEC9-FAC4-475E-A961-4B41023EEF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1439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7622"/>
    </mc:Choice>
    <mc:Fallback>
      <p:transition spd="slow" advTm="97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6|3.3|2.1|3.6|3.3|3.1|3.6|3.3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3|3.1|2.8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|2.6|3.1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8|9.5|6.4|6.6|9.3|7|7.7|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ški">
  <a:themeElements>
    <a:clrScheme name="Nebeški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Nebeški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š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55</Words>
  <Application>Microsoft Office PowerPoint</Application>
  <PresentationFormat>Diaprojekcija na zaslonu (4:3)</PresentationFormat>
  <Paragraphs>16</Paragraphs>
  <Slides>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Nebeški</vt:lpstr>
      <vt:lpstr>Diapozitiv 1</vt:lpstr>
      <vt:lpstr>Diapozitiv 2</vt:lpstr>
      <vt:lpstr>Diapozitiv 3</vt:lpstr>
      <vt:lpstr>Diapozitiv 4</vt:lpstr>
      <vt:lpstr>Diapozitiv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Helena Nosan</dc:creator>
  <cp:lastModifiedBy>doma</cp:lastModifiedBy>
  <cp:revision>19</cp:revision>
  <dcterms:created xsi:type="dcterms:W3CDTF">2020-04-17T18:41:06Z</dcterms:created>
  <dcterms:modified xsi:type="dcterms:W3CDTF">2020-04-20T16:49:39Z</dcterms:modified>
</cp:coreProperties>
</file>