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7808B52-AD52-DF44-BC50-3F162AF44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Želim</a:t>
            </a:r>
            <a:r>
              <a:rPr lang="en-US" dirty="0" smtClean="0"/>
              <a:t>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veliko</a:t>
            </a:r>
            <a:r>
              <a:rPr lang="en-US" dirty="0" smtClean="0"/>
              <a:t> </a:t>
            </a:r>
            <a:r>
              <a:rPr lang="en-US" dirty="0" err="1" smtClean="0"/>
              <a:t>potrpežljivosti</a:t>
            </a:r>
            <a:r>
              <a:rPr lang="en-US" dirty="0" smtClean="0"/>
              <a:t>, </a:t>
            </a:r>
            <a:r>
              <a:rPr lang="en-US" dirty="0" err="1" smtClean="0"/>
              <a:t>vztrajnosti</a:t>
            </a:r>
            <a:r>
              <a:rPr lang="en-US" dirty="0" smtClean="0"/>
              <a:t> in </a:t>
            </a:r>
            <a:r>
              <a:rPr lang="en-US" dirty="0" err="1" smtClean="0"/>
              <a:t>užitkov</a:t>
            </a:r>
            <a:r>
              <a:rPr lang="en-US" dirty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zadanem</a:t>
            </a:r>
            <a:r>
              <a:rPr lang="en-US" dirty="0" smtClean="0"/>
              <a:t> </a:t>
            </a:r>
            <a:r>
              <a:rPr lang="en-US" dirty="0" err="1" smtClean="0"/>
              <a:t>cilju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23" y="1417320"/>
            <a:ext cx="5120640" cy="2304288"/>
          </a:xfrm>
        </p:spPr>
        <p:txBody>
          <a:bodyPr anchor="t">
            <a:normAutofit/>
          </a:bodyPr>
          <a:lstStyle/>
          <a:p>
            <a:r>
              <a:rPr lang="sl-SI" sz="3200" dirty="0" smtClean="0"/>
              <a:t>Gos: </a:t>
            </a:r>
            <a:r>
              <a:rPr lang="en-US" sz="3200" dirty="0" err="1" smtClean="0"/>
              <a:t>Šivanje</a:t>
            </a:r>
            <a:r>
              <a:rPr lang="en-US" sz="32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err="1" smtClean="0"/>
              <a:t>Cilj</a:t>
            </a:r>
            <a:r>
              <a:rPr lang="en-US" sz="2000" dirty="0" smtClean="0"/>
              <a:t>: </a:t>
            </a:r>
            <a:r>
              <a:rPr lang="en-US" sz="2000" dirty="0" err="1" smtClean="0"/>
              <a:t>sešijem</a:t>
            </a:r>
            <a:r>
              <a:rPr lang="en-US" sz="2000" dirty="0" smtClean="0"/>
              <a:t> </a:t>
            </a:r>
            <a:r>
              <a:rPr lang="en-US" sz="2000" dirty="0" err="1" smtClean="0"/>
              <a:t>enostavno</a:t>
            </a:r>
            <a:r>
              <a:rPr lang="en-US" sz="2000" dirty="0" smtClean="0"/>
              <a:t> </a:t>
            </a:r>
            <a:r>
              <a:rPr lang="en-US" sz="2000" dirty="0" err="1" smtClean="0"/>
              <a:t>lutko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4552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 smtClean="0"/>
              <a:t>Pospravi</a:t>
            </a:r>
            <a:r>
              <a:rPr lang="en-US" dirty="0" smtClean="0"/>
              <a:t> in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delovno</a:t>
            </a:r>
            <a:r>
              <a:rPr lang="en-US" dirty="0" smtClean="0"/>
              <a:t> </a:t>
            </a:r>
            <a:r>
              <a:rPr lang="en-US" dirty="0" err="1" smtClean="0"/>
              <a:t>površino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err="1"/>
              <a:t>Pred</a:t>
            </a:r>
            <a:r>
              <a:rPr lang="en-US" dirty="0"/>
              <a:t> </a:t>
            </a:r>
            <a:r>
              <a:rPr lang="en-US" dirty="0" err="1"/>
              <a:t>začetkom</a:t>
            </a:r>
            <a:r>
              <a:rPr lang="en-US" dirty="0"/>
              <a:t> </a:t>
            </a:r>
            <a:r>
              <a:rPr lang="en-US" dirty="0" err="1"/>
              <a:t>pripravi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potrebno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šivanje1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832"/>
          <a:stretch/>
        </p:blipFill>
        <p:spPr/>
      </p:pic>
    </p:spTree>
    <p:extLst>
      <p:ext uri="{BB962C8B-B14F-4D97-AF65-F5344CB8AC3E}">
        <p14:creationId xmlns="" xmlns:p14="http://schemas.microsoft.com/office/powerpoint/2010/main" val="13146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 smtClean="0"/>
              <a:t>Začni</a:t>
            </a:r>
            <a:r>
              <a:rPr lang="en-US" dirty="0" smtClean="0"/>
              <a:t> z </a:t>
            </a:r>
            <a:r>
              <a:rPr lang="en-US" dirty="0" err="1" smtClean="0"/>
              <a:t>delom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60" b="13703"/>
          <a:stretch/>
        </p:blipFill>
        <p:spPr/>
      </p:pic>
    </p:spTree>
    <p:extLst>
      <p:ext uri="{BB962C8B-B14F-4D97-AF65-F5344CB8AC3E}">
        <p14:creationId xmlns="" xmlns:p14="http://schemas.microsoft.com/office/powerpoint/2010/main" val="41047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 smtClean="0"/>
              <a:t>Nepotrebne</a:t>
            </a:r>
            <a:r>
              <a:rPr lang="en-US" dirty="0" smtClean="0"/>
              <a:t> </a:t>
            </a:r>
            <a:r>
              <a:rPr lang="en-US" dirty="0" err="1" smtClean="0"/>
              <a:t>kose</a:t>
            </a:r>
            <a:r>
              <a:rPr lang="en-US" dirty="0" smtClean="0"/>
              <a:t> </a:t>
            </a:r>
            <a:r>
              <a:rPr lang="en-US" dirty="0" err="1" smtClean="0"/>
              <a:t>odstrani</a:t>
            </a:r>
            <a:r>
              <a:rPr lang="en-US" dirty="0" smtClean="0"/>
              <a:t> z </a:t>
            </a:r>
            <a:r>
              <a:rPr lang="en-US" dirty="0" err="1" smtClean="0"/>
              <a:t>delovne</a:t>
            </a:r>
            <a:r>
              <a:rPr lang="en-US" dirty="0" smtClean="0"/>
              <a:t> </a:t>
            </a:r>
            <a:r>
              <a:rPr lang="en-US" dirty="0" err="1" smtClean="0"/>
              <a:t>površine</a:t>
            </a:r>
            <a:r>
              <a:rPr lang="en-US" dirty="0" smtClean="0"/>
              <a:t>. </a:t>
            </a:r>
            <a:r>
              <a:rPr lang="en-US" dirty="0" err="1" smtClean="0"/>
              <a:t>Nadaljuj</a:t>
            </a:r>
            <a:r>
              <a:rPr lang="en-US" dirty="0" smtClean="0"/>
              <a:t>.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iglo</a:t>
            </a:r>
            <a:r>
              <a:rPr lang="en-US" dirty="0" smtClean="0"/>
              <a:t> s </a:t>
            </a:r>
            <a:r>
              <a:rPr lang="en-US" dirty="0" err="1" smtClean="0"/>
              <a:t>sukancem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3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60" b="836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4440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Raven </a:t>
            </a:r>
            <a:r>
              <a:rPr lang="en-US" sz="2400" dirty="0" err="1" smtClean="0"/>
              <a:t>šiv</a:t>
            </a:r>
            <a:r>
              <a:rPr lang="en-US" sz="2400" dirty="0" smtClean="0"/>
              <a:t> </a:t>
            </a:r>
            <a:r>
              <a:rPr lang="en-US" sz="2400" dirty="0" err="1" smtClean="0"/>
              <a:t>poznaš</a:t>
            </a:r>
            <a:r>
              <a:rPr lang="en-US" sz="2400" dirty="0" smtClean="0"/>
              <a:t>, </a:t>
            </a:r>
            <a:r>
              <a:rPr lang="en-US" sz="2400" dirty="0" err="1" smtClean="0"/>
              <a:t>sicer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oglej</a:t>
            </a:r>
            <a:r>
              <a:rPr lang="en-US" sz="2400" dirty="0" smtClean="0"/>
              <a:t> </a:t>
            </a:r>
            <a:r>
              <a:rPr lang="en-US" sz="2400" dirty="0" err="1" smtClean="0"/>
              <a:t>posnetek</a:t>
            </a:r>
            <a:r>
              <a:rPr lang="en-US" sz="2400" dirty="0" smtClean="0"/>
              <a:t>, </a:t>
            </a:r>
            <a:r>
              <a:rPr lang="en-US" sz="2400" dirty="0" err="1" smtClean="0"/>
              <a:t>ki</a:t>
            </a:r>
            <a:r>
              <a:rPr lang="en-US" sz="2400" dirty="0" smtClean="0"/>
              <a:t> je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zadnji</a:t>
            </a:r>
            <a:r>
              <a:rPr lang="en-US" sz="2400" dirty="0" smtClean="0"/>
              <a:t> </a:t>
            </a:r>
            <a:r>
              <a:rPr lang="en-US" sz="2400" dirty="0" err="1" smtClean="0"/>
              <a:t>strani</a:t>
            </a:r>
            <a:r>
              <a:rPr lang="en-US" sz="2400" dirty="0" smtClean="0"/>
              <a:t> (</a:t>
            </a:r>
            <a:r>
              <a:rPr lang="en-US" sz="2400" dirty="0" err="1" smtClean="0"/>
              <a:t>Posnetek</a:t>
            </a:r>
            <a:r>
              <a:rPr lang="en-US" sz="2400" dirty="0" smtClean="0"/>
              <a:t> 1). </a:t>
            </a:r>
            <a:r>
              <a:rPr lang="en-US" sz="2400" dirty="0" err="1" smtClean="0"/>
              <a:t>Pomemben</a:t>
            </a:r>
            <a:r>
              <a:rPr lang="en-US" sz="2400" dirty="0" smtClean="0"/>
              <a:t> je </a:t>
            </a:r>
            <a:r>
              <a:rPr lang="en-US" sz="2400" dirty="0" err="1" smtClean="0"/>
              <a:t>začetni</a:t>
            </a:r>
            <a:r>
              <a:rPr lang="en-US" sz="2400" dirty="0" smtClean="0"/>
              <a:t> </a:t>
            </a:r>
            <a:r>
              <a:rPr lang="en-US" sz="2400" dirty="0" err="1" smtClean="0"/>
              <a:t>vozliček</a:t>
            </a:r>
            <a:r>
              <a:rPr lang="en-US" sz="2400" dirty="0" smtClean="0"/>
              <a:t> in </a:t>
            </a:r>
            <a:r>
              <a:rPr lang="en-US" sz="2400" dirty="0" err="1" smtClean="0"/>
              <a:t>ravo</a:t>
            </a:r>
            <a:r>
              <a:rPr lang="en-US" sz="2400" dirty="0" smtClean="0"/>
              <a:t> </a:t>
            </a:r>
            <a:r>
              <a:rPr lang="en-US" sz="2400" dirty="0" err="1" smtClean="0"/>
              <a:t>tako</a:t>
            </a:r>
            <a:r>
              <a:rPr lang="en-US" sz="2400" dirty="0" smtClean="0"/>
              <a:t> </a:t>
            </a:r>
            <a:r>
              <a:rPr lang="en-US" sz="2400" dirty="0" err="1" smtClean="0"/>
              <a:t>zaključni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4" name="Content Placeholder 3" descr="Šivanje 4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5361" r="-55361"/>
          <a:stretch/>
        </p:blipFill>
        <p:spPr/>
      </p:pic>
    </p:spTree>
    <p:extLst>
      <p:ext uri="{BB962C8B-B14F-4D97-AF65-F5344CB8AC3E}">
        <p14:creationId xmlns="" xmlns:p14="http://schemas.microsoft.com/office/powerpoint/2010/main" val="355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" y="762000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Obrni</a:t>
            </a:r>
            <a:r>
              <a:rPr lang="en-US" sz="3100" dirty="0" smtClean="0"/>
              <a:t> </a:t>
            </a:r>
            <a:r>
              <a:rPr lang="en-US" sz="3100" dirty="0" err="1" smtClean="0"/>
              <a:t>na</a:t>
            </a:r>
            <a:r>
              <a:rPr lang="en-US" sz="3100" dirty="0" smtClean="0"/>
              <a:t> </a:t>
            </a:r>
            <a:r>
              <a:rPr lang="en-US" sz="3100" dirty="0" err="1" smtClean="0"/>
              <a:t>pravo</a:t>
            </a:r>
            <a:r>
              <a:rPr lang="en-US" sz="3100" dirty="0" smtClean="0"/>
              <a:t> </a:t>
            </a:r>
            <a:r>
              <a:rPr lang="en-US" sz="3100" dirty="0" err="1" smtClean="0"/>
              <a:t>stran</a:t>
            </a:r>
            <a:r>
              <a:rPr lang="en-US" sz="3100" dirty="0" smtClean="0"/>
              <a:t>, </a:t>
            </a:r>
            <a:r>
              <a:rPr lang="en-US" sz="3100" dirty="0" err="1" smtClean="0"/>
              <a:t>položi</a:t>
            </a:r>
            <a:r>
              <a:rPr lang="en-US" sz="3100" dirty="0" smtClean="0"/>
              <a:t> </a:t>
            </a:r>
            <a:r>
              <a:rPr lang="en-US" sz="3100" dirty="0" err="1" smtClean="0"/>
              <a:t>gumbke</a:t>
            </a:r>
            <a:r>
              <a:rPr lang="en-US" sz="3100" dirty="0" smtClean="0"/>
              <a:t> </a:t>
            </a:r>
            <a:r>
              <a:rPr lang="en-US" sz="3100" dirty="0" err="1" smtClean="0"/>
              <a:t>za</a:t>
            </a:r>
            <a:r>
              <a:rPr lang="en-US" sz="3100" dirty="0" smtClean="0"/>
              <a:t> </a:t>
            </a:r>
            <a:r>
              <a:rPr lang="en-US" sz="3100" dirty="0" err="1" smtClean="0"/>
              <a:t>učke</a:t>
            </a:r>
            <a:r>
              <a:rPr lang="en-US" sz="3100" dirty="0"/>
              <a:t> </a:t>
            </a:r>
            <a:r>
              <a:rPr lang="en-US" sz="3100" dirty="0" smtClean="0"/>
              <a:t>in </a:t>
            </a:r>
            <a:r>
              <a:rPr lang="en-US" sz="3100" dirty="0" err="1" smtClean="0"/>
              <a:t>smrček</a:t>
            </a:r>
            <a:r>
              <a:rPr lang="en-US" sz="3100" dirty="0" smtClean="0"/>
              <a:t> in </a:t>
            </a:r>
            <a:r>
              <a:rPr lang="en-US" sz="3100" dirty="0" err="1" smtClean="0"/>
              <a:t>jih</a:t>
            </a:r>
            <a:r>
              <a:rPr lang="en-US" sz="3100" dirty="0" smtClean="0"/>
              <a:t> </a:t>
            </a:r>
            <a:r>
              <a:rPr lang="en-US" sz="3100" dirty="0" err="1" smtClean="0"/>
              <a:t>prišij</a:t>
            </a:r>
            <a:r>
              <a:rPr lang="en-US" sz="3100" dirty="0" smtClean="0"/>
              <a:t> </a:t>
            </a:r>
            <a:r>
              <a:rPr lang="en-US" sz="3100" dirty="0" err="1" smtClean="0"/>
              <a:t>kot</a:t>
            </a:r>
            <a:r>
              <a:rPr lang="en-US" sz="3100" dirty="0" smtClean="0"/>
              <a:t> </a:t>
            </a:r>
            <a:r>
              <a:rPr lang="en-US" sz="3100" dirty="0" err="1" smtClean="0"/>
              <a:t>si</a:t>
            </a:r>
            <a:r>
              <a:rPr lang="en-US" sz="3100" dirty="0" smtClean="0"/>
              <a:t> se </a:t>
            </a:r>
            <a:r>
              <a:rPr lang="en-US" sz="3100" dirty="0" err="1" smtClean="0"/>
              <a:t>naučil</a:t>
            </a:r>
            <a:r>
              <a:rPr lang="en-US" sz="3100" dirty="0" smtClean="0"/>
              <a:t> (</a:t>
            </a:r>
            <a:r>
              <a:rPr lang="en-US" sz="3100" dirty="0" err="1"/>
              <a:t>P</a:t>
            </a:r>
            <a:r>
              <a:rPr lang="en-US" sz="3100" dirty="0" err="1" smtClean="0"/>
              <a:t>osnetek</a:t>
            </a:r>
            <a:r>
              <a:rPr lang="en-US" sz="3100" dirty="0" smtClean="0"/>
              <a:t> 2).</a:t>
            </a:r>
            <a:br>
              <a:rPr lang="en-US" sz="3100" dirty="0" smtClean="0"/>
            </a:br>
            <a:r>
              <a:rPr lang="en-US" sz="3100" dirty="0" err="1" smtClean="0"/>
              <a:t>Pazi</a:t>
            </a:r>
            <a:r>
              <a:rPr lang="en-US" sz="3100" dirty="0" smtClean="0"/>
              <a:t>, da ne </a:t>
            </a:r>
            <a:r>
              <a:rPr lang="en-US" sz="3100" dirty="0" err="1" smtClean="0"/>
              <a:t>sešiješ</a:t>
            </a:r>
            <a:r>
              <a:rPr lang="en-US" sz="3100" dirty="0" smtClean="0"/>
              <a:t> </a:t>
            </a:r>
            <a:r>
              <a:rPr lang="en-US" sz="3100" dirty="0" err="1" smtClean="0"/>
              <a:t>obeh</a:t>
            </a:r>
            <a:r>
              <a:rPr lang="en-US" sz="3100" dirty="0" smtClean="0"/>
              <a:t> </a:t>
            </a:r>
            <a:r>
              <a:rPr lang="en-US" sz="3100" dirty="0" err="1" smtClean="0"/>
              <a:t>kosov</a:t>
            </a:r>
            <a:r>
              <a:rPr lang="en-US" sz="3100" dirty="0" smtClean="0"/>
              <a:t> </a:t>
            </a:r>
            <a:r>
              <a:rPr lang="en-US" sz="3100" dirty="0" err="1" smtClean="0"/>
              <a:t>skupaj</a:t>
            </a:r>
            <a:r>
              <a:rPr lang="en-US" sz="3100" dirty="0" smtClean="0"/>
              <a:t>. </a:t>
            </a:r>
            <a:r>
              <a:rPr lang="en-US" sz="3100" dirty="0" err="1" smtClean="0"/>
              <a:t>Zato</a:t>
            </a:r>
            <a:r>
              <a:rPr lang="en-US" sz="3100" dirty="0" smtClean="0"/>
              <a:t> </a:t>
            </a:r>
            <a:r>
              <a:rPr lang="en-US" sz="3100" dirty="0" err="1" smtClean="0"/>
              <a:t>roko</a:t>
            </a:r>
            <a:r>
              <a:rPr lang="en-US" sz="3100" dirty="0" smtClean="0"/>
              <a:t>, v </a:t>
            </a:r>
            <a:r>
              <a:rPr lang="en-US" sz="3100" dirty="0" err="1" smtClean="0"/>
              <a:t>kateri</a:t>
            </a:r>
            <a:r>
              <a:rPr lang="en-US" sz="3100" dirty="0" smtClean="0"/>
              <a:t> ne </a:t>
            </a:r>
            <a:r>
              <a:rPr lang="en-US" sz="3100" dirty="0" err="1" smtClean="0"/>
              <a:t>držiš</a:t>
            </a:r>
            <a:r>
              <a:rPr lang="en-US" sz="3100" dirty="0" smtClean="0"/>
              <a:t> </a:t>
            </a:r>
            <a:r>
              <a:rPr lang="en-US" sz="3100" dirty="0" err="1" smtClean="0"/>
              <a:t>igle</a:t>
            </a:r>
            <a:r>
              <a:rPr lang="en-US" sz="3100" dirty="0" smtClean="0"/>
              <a:t>, </a:t>
            </a:r>
            <a:r>
              <a:rPr lang="en-US" sz="3100" dirty="0" err="1" smtClean="0"/>
              <a:t>vtakni</a:t>
            </a:r>
            <a:r>
              <a:rPr lang="en-US" sz="3100" dirty="0" smtClean="0"/>
              <a:t> med </a:t>
            </a:r>
            <a:r>
              <a:rPr lang="en-US" sz="3100" dirty="0" err="1" smtClean="0"/>
              <a:t>oba</a:t>
            </a:r>
            <a:r>
              <a:rPr lang="en-US" sz="3100" dirty="0" smtClean="0"/>
              <a:t> </a:t>
            </a:r>
            <a:r>
              <a:rPr lang="en-US" sz="3100" dirty="0" err="1" smtClean="0"/>
              <a:t>kosa</a:t>
            </a:r>
            <a:r>
              <a:rPr lang="en-US" sz="3100" dirty="0" smtClean="0"/>
              <a:t> </a:t>
            </a:r>
            <a:r>
              <a:rPr lang="en-US" sz="3100" dirty="0" err="1" smtClean="0"/>
              <a:t>blaga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5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24" b="10924"/>
          <a:stretch>
            <a:fillRect/>
          </a:stretch>
        </p:blipFill>
        <p:spPr>
          <a:xfrm>
            <a:off x="274320" y="2137976"/>
            <a:ext cx="8595360" cy="4098232"/>
          </a:xfrm>
        </p:spPr>
      </p:pic>
    </p:spTree>
    <p:extLst>
      <p:ext uri="{BB962C8B-B14F-4D97-AF65-F5344CB8AC3E}">
        <p14:creationId xmlns="" xmlns:p14="http://schemas.microsoft.com/office/powerpoint/2010/main" val="7573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 </a:t>
            </a:r>
            <a:r>
              <a:rPr lang="en-US" dirty="0" err="1" smtClean="0"/>
              <a:t>vrsti</a:t>
            </a:r>
            <a:r>
              <a:rPr lang="en-US" dirty="0" smtClean="0"/>
              <a:t> so </a:t>
            </a:r>
            <a:r>
              <a:rPr lang="en-US" dirty="0" err="1" smtClean="0"/>
              <a:t>ušesa</a:t>
            </a:r>
            <a:r>
              <a:rPr lang="en-US" dirty="0" smtClean="0"/>
              <a:t>.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iglo</a:t>
            </a:r>
            <a:r>
              <a:rPr lang="en-US" dirty="0"/>
              <a:t> </a:t>
            </a:r>
            <a:r>
              <a:rPr lang="en-US" dirty="0" smtClean="0"/>
              <a:t>in nit z </a:t>
            </a:r>
            <a:r>
              <a:rPr lang="en-US" dirty="0" err="1" smtClean="0"/>
              <a:t>vozličkom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Šivanje 6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7022" b="14149"/>
          <a:stretch/>
        </p:blipFill>
        <p:spPr/>
      </p:pic>
    </p:spTree>
    <p:extLst>
      <p:ext uri="{BB962C8B-B14F-4D97-AF65-F5344CB8AC3E}">
        <p14:creationId xmlns="" xmlns:p14="http://schemas.microsoft.com/office/powerpoint/2010/main" val="4049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/>
              <a:t>Med </a:t>
            </a:r>
            <a:r>
              <a:rPr lang="en-US" dirty="0" err="1" smtClean="0"/>
              <a:t>sešita</a:t>
            </a:r>
            <a:r>
              <a:rPr lang="en-US" dirty="0" smtClean="0"/>
              <a:t> </a:t>
            </a:r>
            <a:r>
              <a:rPr lang="en-US" dirty="0" err="1" smtClean="0"/>
              <a:t>kosa</a:t>
            </a:r>
            <a:r>
              <a:rPr lang="en-US" dirty="0" smtClean="0"/>
              <a:t> </a:t>
            </a:r>
            <a:r>
              <a:rPr lang="en-US" dirty="0" err="1" smtClean="0"/>
              <a:t>blaga</a:t>
            </a:r>
            <a:r>
              <a:rPr lang="en-US" dirty="0" smtClean="0"/>
              <a:t> </a:t>
            </a:r>
            <a:r>
              <a:rPr lang="en-US" dirty="0" err="1" smtClean="0"/>
              <a:t>vtakni</a:t>
            </a:r>
            <a:r>
              <a:rPr lang="en-US" dirty="0" smtClean="0"/>
              <a:t> </a:t>
            </a:r>
            <a:r>
              <a:rPr lang="en-US" dirty="0" err="1" smtClean="0"/>
              <a:t>kuhalnico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mucku</a:t>
            </a:r>
            <a:r>
              <a:rPr lang="en-US" dirty="0" smtClean="0"/>
              <a:t> </a:t>
            </a:r>
            <a:r>
              <a:rPr lang="en-US" dirty="0" err="1" smtClean="0"/>
              <a:t>zaveži</a:t>
            </a:r>
            <a:r>
              <a:rPr lang="en-US" dirty="0" smtClean="0"/>
              <a:t> </a:t>
            </a:r>
            <a:r>
              <a:rPr lang="en-US" dirty="0" err="1" smtClean="0"/>
              <a:t>ovratnico</a:t>
            </a:r>
            <a:r>
              <a:rPr lang="en-US" dirty="0" smtClean="0"/>
              <a:t>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izrezal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stare </a:t>
            </a:r>
            <a:r>
              <a:rPr lang="en-US" dirty="0" err="1" smtClean="0"/>
              <a:t>nogavice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7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004" r="-1300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2502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3275752"/>
          </a:xfrm>
        </p:spPr>
        <p:txBody>
          <a:bodyPr anchor="t">
            <a:noAutofit/>
          </a:bodyPr>
          <a:lstStyle/>
          <a:p>
            <a:r>
              <a:rPr lang="en-US" sz="2400" dirty="0" err="1" smtClean="0"/>
              <a:t>Izdelek</a:t>
            </a:r>
            <a:r>
              <a:rPr lang="en-US" sz="2400" dirty="0" smtClean="0"/>
              <a:t> </a:t>
            </a:r>
            <a:r>
              <a:rPr lang="en-US" sz="2400" dirty="0" err="1" smtClean="0"/>
              <a:t>fotografiraj</a:t>
            </a:r>
            <a:r>
              <a:rPr lang="en-US" sz="2400" dirty="0" smtClean="0"/>
              <a:t> in </a:t>
            </a:r>
            <a:r>
              <a:rPr lang="en-US" sz="2400" dirty="0" err="1" smtClean="0"/>
              <a:t>zapiši</a:t>
            </a:r>
            <a:r>
              <a:rPr lang="en-US" sz="2400" dirty="0" smtClean="0"/>
              <a:t>, </a:t>
            </a:r>
            <a:r>
              <a:rPr lang="en-US" sz="2400" dirty="0" err="1" smtClean="0"/>
              <a:t>kako</a:t>
            </a:r>
            <a:r>
              <a:rPr lang="en-US" sz="2400" dirty="0" smtClean="0"/>
              <a:t> </a:t>
            </a:r>
            <a:r>
              <a:rPr lang="en-US" sz="2400" dirty="0" err="1" smtClean="0"/>
              <a:t>ocenjuješ</a:t>
            </a:r>
            <a:r>
              <a:rPr lang="en-US" sz="2400" dirty="0" smtClean="0"/>
              <a:t> (od 1 do 5) </a:t>
            </a:r>
            <a:r>
              <a:rPr lang="en-US" sz="2400" dirty="0" err="1" smtClean="0"/>
              <a:t>svojo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- </a:t>
            </a:r>
            <a:r>
              <a:rPr lang="en-US" sz="2400" dirty="0" err="1" smtClean="0"/>
              <a:t>potrpežljivost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vztrajnost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užitek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samostojnost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natančnost</a:t>
            </a:r>
            <a:r>
              <a:rPr lang="en-US" sz="2400" dirty="0" smtClean="0"/>
              <a:t> 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končni</a:t>
            </a:r>
            <a:r>
              <a:rPr lang="en-US" sz="2400" dirty="0" smtClean="0"/>
              <a:t> </a:t>
            </a:r>
            <a:r>
              <a:rPr lang="en-US" sz="2400" dirty="0" err="1" smtClean="0"/>
              <a:t>izdelek</a:t>
            </a:r>
            <a:r>
              <a:rPr lang="en-US" sz="2400" dirty="0" smtClean="0"/>
              <a:t> _____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3745477"/>
            <a:ext cx="8595360" cy="249073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Če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pozabil</a:t>
            </a:r>
            <a:r>
              <a:rPr lang="en-US" dirty="0" smtClean="0"/>
              <a:t>, </a:t>
            </a:r>
            <a:r>
              <a:rPr lang="en-US" dirty="0" err="1" smtClean="0"/>
              <a:t>kako</a:t>
            </a:r>
            <a:r>
              <a:rPr lang="en-US" dirty="0" smtClean="0"/>
              <a:t> se </a:t>
            </a:r>
            <a:r>
              <a:rPr lang="en-US" dirty="0" err="1" smtClean="0"/>
              <a:t>šiva</a:t>
            </a:r>
            <a:r>
              <a:rPr lang="en-US" dirty="0" smtClean="0"/>
              <a:t> raven </a:t>
            </a:r>
            <a:r>
              <a:rPr lang="en-US" dirty="0" err="1" smtClean="0"/>
              <a:t>šiv</a:t>
            </a:r>
            <a:r>
              <a:rPr lang="en-US" dirty="0" smtClean="0"/>
              <a:t> in </a:t>
            </a:r>
            <a:r>
              <a:rPr lang="en-US" dirty="0" err="1" smtClean="0"/>
              <a:t>gumbe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oglej</a:t>
            </a:r>
            <a:r>
              <a:rPr lang="en-US" dirty="0" smtClean="0"/>
              <a:t> </a:t>
            </a:r>
            <a:r>
              <a:rPr lang="en-US" dirty="0" err="1" smtClean="0"/>
              <a:t>posnetka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Posnetek</a:t>
            </a:r>
            <a:r>
              <a:rPr lang="en-US" dirty="0" smtClean="0"/>
              <a:t> 1 (raven </a:t>
            </a:r>
            <a:r>
              <a:rPr lang="en-US" dirty="0" err="1" smtClean="0"/>
              <a:t>šiv</a:t>
            </a:r>
            <a:r>
              <a:rPr lang="en-US" dirty="0" smtClean="0"/>
              <a:t>)</a:t>
            </a:r>
          </a:p>
          <a:p>
            <a:r>
              <a:rPr lang="en-US" dirty="0">
                <a:solidFill>
                  <a:srgbClr val="0000FF"/>
                </a:solidFill>
              </a:rPr>
              <a:t>https://www.youtube.com/watch?v=</a:t>
            </a:r>
            <a:r>
              <a:rPr lang="en-US" dirty="0" smtClean="0">
                <a:solidFill>
                  <a:srgbClr val="0000FF"/>
                </a:solidFill>
              </a:rPr>
              <a:t>ZvzMMcKHVR4</a:t>
            </a:r>
            <a:endParaRPr lang="en-US" dirty="0" smtClean="0"/>
          </a:p>
          <a:p>
            <a:r>
              <a:rPr lang="en-US" dirty="0" err="1" smtClean="0"/>
              <a:t>Posentek</a:t>
            </a:r>
            <a:r>
              <a:rPr lang="en-US" dirty="0" smtClean="0"/>
              <a:t> (</a:t>
            </a:r>
            <a:r>
              <a:rPr lang="en-US" dirty="0" err="1" smtClean="0"/>
              <a:t>šivanje</a:t>
            </a:r>
            <a:r>
              <a:rPr lang="en-US" dirty="0" smtClean="0"/>
              <a:t> </a:t>
            </a:r>
            <a:r>
              <a:rPr lang="en-US" dirty="0" err="1" smtClean="0"/>
              <a:t>gumba</a:t>
            </a:r>
            <a:r>
              <a:rPr lang="en-US" dirty="0" smtClean="0"/>
              <a:t>)</a:t>
            </a:r>
          </a:p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www.youtube.com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watch?v</a:t>
            </a:r>
            <a:r>
              <a:rPr lang="en-US" dirty="0">
                <a:solidFill>
                  <a:srgbClr val="0000FF"/>
                </a:solidFill>
              </a:rPr>
              <a:t>=Zuu4CFP-</a:t>
            </a:r>
            <a:r>
              <a:rPr lang="en-US" dirty="0" smtClean="0">
                <a:solidFill>
                  <a:srgbClr val="0000FF"/>
                </a:solidFill>
              </a:rPr>
              <a:t>7rA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2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167</TotalTime>
  <Words>145</Words>
  <Application>Microsoft Office PowerPoint</Application>
  <PresentationFormat>Diaprojekcija na zaslonu (4:3)</PresentationFormat>
  <Paragraphs>15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Soho</vt:lpstr>
      <vt:lpstr>Gos: Šivanje   Cilj: sešijem enostavno lutko</vt:lpstr>
      <vt:lpstr>Pospravi in pripravi delovno površino.  Pred začetkom pripravi vse potrebno.  </vt:lpstr>
      <vt:lpstr>Začni z delom. </vt:lpstr>
      <vt:lpstr>Nepotrebne kose odstrani z delovne površine. Nadaljuj. Pripravi iglo s sukancem. </vt:lpstr>
      <vt:lpstr>Raven šiv poznaš, sicer si oglej posnetek, ki je na zadnji strani (Posnetek 1). Pomemben je začetni vozliček in ravo tako zaključni. </vt:lpstr>
      <vt:lpstr> Obrni na pravo stran, položi gumbke za učke in smrček in jih prišij kot si se naučil (Posnetek 2). Pazi, da ne sešiješ obeh kosov skupaj. Zato roko, v kateri ne držiš igle, vtakni med oba kosa blaga. </vt:lpstr>
      <vt:lpstr>Na vrsti so ušesa. Pripravi iglo in nit z vozličkom.</vt:lpstr>
      <vt:lpstr>Med sešita kosa blaga vtakni kuhalnico in mucku zaveži ovratnico, ki si jo izrezal iz stare nogavice. </vt:lpstr>
      <vt:lpstr>Izdelek fotografiraj in zapiši, kako ocenjuješ (od 1 do 5) svojo:  - potrpežljivost _____ - vztrajnost _____ - užitek _____ - samostojnost _____ - natančnost ____ - končni izdelek _____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Razred  Tehniški dan: Šivanje 8.5.2020 Cilj: sešijem enostavno lutko</dc:title>
  <dc:creator>Urša Peklaj</dc:creator>
  <cp:lastModifiedBy>doma</cp:lastModifiedBy>
  <cp:revision>11</cp:revision>
  <dcterms:created xsi:type="dcterms:W3CDTF">2020-05-05T23:52:08Z</dcterms:created>
  <dcterms:modified xsi:type="dcterms:W3CDTF">2020-05-19T10:06:24Z</dcterms:modified>
</cp:coreProperties>
</file>