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7" r:id="rId6"/>
    <p:sldId id="270" r:id="rId7"/>
    <p:sldId id="273" r:id="rId8"/>
    <p:sldId id="276" r:id="rId9"/>
    <p:sldId id="277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F26B-7CA4-4CF1-9AF0-DC96C85F1EC0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9950-4C45-4AB3-B935-FEE2B427EC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128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F26B-7CA4-4CF1-9AF0-DC96C85F1EC0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9950-4C45-4AB3-B935-FEE2B427EC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741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F26B-7CA4-4CF1-9AF0-DC96C85F1EC0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9950-4C45-4AB3-B935-FEE2B427EC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589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F26B-7CA4-4CF1-9AF0-DC96C85F1EC0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9950-4C45-4AB3-B935-FEE2B427EC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858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F26B-7CA4-4CF1-9AF0-DC96C85F1EC0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9950-4C45-4AB3-B935-FEE2B427EC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060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F26B-7CA4-4CF1-9AF0-DC96C85F1EC0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9950-4C45-4AB3-B935-FEE2B427EC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056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F26B-7CA4-4CF1-9AF0-DC96C85F1EC0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9950-4C45-4AB3-B935-FEE2B427EC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328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F26B-7CA4-4CF1-9AF0-DC96C85F1EC0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9950-4C45-4AB3-B935-FEE2B427EC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622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F26B-7CA4-4CF1-9AF0-DC96C85F1EC0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9950-4C45-4AB3-B935-FEE2B427EC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45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F26B-7CA4-4CF1-9AF0-DC96C85F1EC0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9950-4C45-4AB3-B935-FEE2B427EC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932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F26B-7CA4-4CF1-9AF0-DC96C85F1EC0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9950-4C45-4AB3-B935-FEE2B427EC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556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BF26B-7CA4-4CF1-9AF0-DC96C85F1EC0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E9950-4C45-4AB3-B935-FEE2B427EC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022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KAKO BEREM?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942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sl-SI" dirty="0"/>
              <a:t>NA SLIKI IMA DEKLICA RDEČE COPATE. POKAŽI SLIKO</a:t>
            </a:r>
          </a:p>
        </p:txBody>
      </p:sp>
      <p:pic>
        <p:nvPicPr>
          <p:cNvPr id="5" name="Označba mesta vsebine 4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24310"/>
            <a:ext cx="3962400" cy="3553968"/>
          </a:xfrm>
        </p:spPr>
      </p:pic>
      <p:pic>
        <p:nvPicPr>
          <p:cNvPr id="6" name="Označba mesta vsebine 5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916206"/>
            <a:ext cx="2529840" cy="2170176"/>
          </a:xfrm>
        </p:spPr>
      </p:pic>
    </p:spTree>
    <p:extLst>
      <p:ext uri="{BB962C8B-B14F-4D97-AF65-F5344CB8AC3E}">
        <p14:creationId xmlns:p14="http://schemas.microsoft.com/office/powerpoint/2010/main" val="5880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DEČEK IN DEKLICA SE DRŽITA ZA ROKE.</a:t>
            </a:r>
          </a:p>
        </p:txBody>
      </p:sp>
      <p:pic>
        <p:nvPicPr>
          <p:cNvPr id="1026" name="Picture 2" descr="Brother and Sister 2 - Free Clip Art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2763044"/>
            <a:ext cx="18478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hool Kids With Bag And Book Stock Vector - Illustration of ...">
            <a:hlinkClick r:id="rId4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25934"/>
            <a:ext cx="243840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529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SLON GLEDA METULJA.</a:t>
            </a:r>
          </a:p>
        </p:txBody>
      </p:sp>
      <p:pic>
        <p:nvPicPr>
          <p:cNvPr id="2050" name="Picture 2" descr="Slon - Clip Art Library">
            <a:hlinkClick r:id="" action="ppaction://noaction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020094"/>
            <a:ext cx="47625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Colorful Elephant Cliparts, Download Free Clip Art, Free Clip ...">
            <a:hlinkClick r:id="rId3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2699095"/>
            <a:ext cx="3643312" cy="260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953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  <a:hlinkClick r:id="" action="ppaction://noaction"/>
              </a:rPr>
              <a:t>KROKODIL JE VESEL</a:t>
            </a:r>
            <a:r>
              <a:rPr lang="sl-SI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  <a:hlinkClick r:id="" action="ppaction://noaction"/>
              </a:rPr>
              <a:t>KROKODIL JE ŽALOSTEN.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3074" name="Picture 2" descr="Clipart Alligator Clipart Alligator Clipart Alligator - Crocodil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42" y="365125"/>
            <a:ext cx="5645439" cy="408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94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59382" y="2185988"/>
            <a:ext cx="10515600" cy="1325563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>
              <a:hlinkClick r:id="" action="ppaction://noaction"/>
            </a:endParaRPr>
          </a:p>
          <a:p>
            <a:r>
              <a:rPr lang="sl-SI" dirty="0">
                <a:solidFill>
                  <a:schemeClr val="accent1"/>
                </a:solidFill>
                <a:hlinkClick r:id="" action="ppaction://noaction"/>
              </a:rPr>
              <a:t>HIŠA IMA MODRA VRATA</a:t>
            </a:r>
            <a:r>
              <a:rPr lang="sl-SI" dirty="0">
                <a:solidFill>
                  <a:schemeClr val="tx2"/>
                </a:solidFill>
                <a:hlinkClick r:id="" action="ppaction://noaction"/>
              </a:rPr>
              <a:t>.</a:t>
            </a:r>
          </a:p>
          <a:p>
            <a:r>
              <a:rPr lang="sl-SI" dirty="0">
                <a:hlinkClick r:id="" action="ppaction://noaction"/>
              </a:rPr>
              <a:t>HIŠA IMA ZELENA OKNA.</a:t>
            </a:r>
            <a:endParaRPr lang="sl-SI" dirty="0"/>
          </a:p>
          <a:p>
            <a:r>
              <a:rPr lang="sl-SI" dirty="0">
                <a:solidFill>
                  <a:schemeClr val="accent3"/>
                </a:solidFill>
                <a:hlinkClick r:id="" action="ppaction://noaction"/>
              </a:rPr>
              <a:t>HIŠA IMA ZELENA VRATA.</a:t>
            </a:r>
            <a:endParaRPr lang="sl-SI" dirty="0">
              <a:solidFill>
                <a:schemeClr val="accent3"/>
              </a:solidFill>
            </a:endParaRPr>
          </a:p>
        </p:txBody>
      </p:sp>
      <p:pic>
        <p:nvPicPr>
          <p:cNvPr id="4098" name="Picture 2" descr="Free House Cliparts Transparent, Download Free Clip Art, Free Cli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57" y="0"/>
            <a:ext cx="48768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016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39836" y="2883664"/>
            <a:ext cx="9120424" cy="739733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l-SI" dirty="0"/>
          </a:p>
          <a:p>
            <a:endParaRPr lang="sl-SI" dirty="0"/>
          </a:p>
          <a:p>
            <a:endParaRPr lang="sl-SI" sz="3000" dirty="0">
              <a:solidFill>
                <a:schemeClr val="tx2"/>
              </a:solidFill>
            </a:endParaRPr>
          </a:p>
          <a:p>
            <a:endParaRPr lang="sl-SI" sz="3000" dirty="0">
              <a:solidFill>
                <a:schemeClr val="tx2"/>
              </a:solidFill>
            </a:endParaRPr>
          </a:p>
          <a:p>
            <a:endParaRPr lang="sl-SI" sz="3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sz="3000" dirty="0">
                <a:solidFill>
                  <a:schemeClr val="tx2"/>
                </a:solidFill>
                <a:hlinkClick r:id="" action="ppaction://noaction"/>
              </a:rPr>
              <a:t>NA SLIKI STA ANANAS IN BANANA.</a:t>
            </a:r>
            <a:endParaRPr lang="sl-SI" sz="3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sz="3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sz="3000" dirty="0">
                <a:solidFill>
                  <a:schemeClr val="tx2"/>
                </a:solidFill>
                <a:hlinkClick r:id="" action="ppaction://noaction"/>
              </a:rPr>
              <a:t>NA SLIKI VIDIM TUDI JABOLKO IN HRUŠKO.</a:t>
            </a:r>
            <a:r>
              <a:rPr lang="sl-SI" sz="3000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sl-SI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sl-SI" sz="3000" dirty="0">
                <a:solidFill>
                  <a:schemeClr val="tx2"/>
                </a:solidFill>
                <a:hlinkClick r:id="" action="ppaction://noaction"/>
              </a:rPr>
              <a:t>NA SLIKI NI BANANE.</a:t>
            </a:r>
            <a:endParaRPr lang="sl-SI" sz="3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122" name="Picture 2" descr="Saturday Snack and Chat - Orange Coast Unitarian Universalist Chu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91" y="99895"/>
            <a:ext cx="3678380" cy="320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75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ŠOLSKA TORBA JE ODPRTA.</a:t>
            </a:r>
          </a:p>
        </p:txBody>
      </p:sp>
      <p:pic>
        <p:nvPicPr>
          <p:cNvPr id="6146" name="Picture 2" descr="School Student Blog Clip art - School Clipart png download - 575 ...">
            <a:hlinkClick r:id="rId2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2639291"/>
            <a:ext cx="3106342" cy="227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✿**✿*al Cole*✿**✿* - Purple School Bag Clipart - Png Download ...">
            <a:hlinkClick r:id="" action="ppaction://noaction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5" y="1825625"/>
            <a:ext cx="359229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203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BRAVO!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TA JE BILA </a:t>
            </a:r>
            <a:r>
              <a:rPr lang="sl-SI"/>
              <a:t>ZADNJA!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2305050"/>
            <a:ext cx="2247900" cy="2247900"/>
          </a:xfrm>
          <a:prstGeom prst="rect">
            <a:avLst/>
          </a:prstGeom>
        </p:spPr>
      </p:pic>
      <p:sp>
        <p:nvSpPr>
          <p:cNvPr id="7" name="Označba mesta vsebin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5320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81</Words>
  <Application>Microsoft Office PowerPoint</Application>
  <PresentationFormat>Širokozaslonsko</PresentationFormat>
  <Paragraphs>40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KAKO BEREM?</vt:lpstr>
      <vt:lpstr> NA SLIKI IMA DEKLICA RDEČE COPATE. POKAŽI SLIKO</vt:lpstr>
      <vt:lpstr>DEČEK IN DEKLICA SE DRŽITA ZA ROKE.</vt:lpstr>
      <vt:lpstr> SLON GLEDA METULJA.</vt:lpstr>
      <vt:lpstr>PowerPointova predstavitev</vt:lpstr>
      <vt:lpstr>PowerPointova predstavitev</vt:lpstr>
      <vt:lpstr>PowerPointova predstavitev</vt:lpstr>
      <vt:lpstr>ŠOLSKA TORBA JE ODPRTA.</vt:lpstr>
      <vt:lpstr>BRAVO!</vt:lpstr>
    </vt:vector>
  </TitlesOfParts>
  <Company>Šolski Center Nova Gorica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BEREM?</dc:title>
  <dc:creator>Vitjan</dc:creator>
  <cp:lastModifiedBy>Urška Zamejc</cp:lastModifiedBy>
  <cp:revision>20</cp:revision>
  <dcterms:created xsi:type="dcterms:W3CDTF">2020-04-17T07:34:33Z</dcterms:created>
  <dcterms:modified xsi:type="dcterms:W3CDTF">2020-05-05T16:49:49Z</dcterms:modified>
</cp:coreProperties>
</file>